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64"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7/25/2020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तुलसीदास का जीवन परिचय</a:t>
            </a: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 जुलाई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381000" y="228600"/>
            <a:ext cx="8458200" cy="5943600"/>
          </a:xfrm>
        </p:spPr>
        <p:txBody>
          <a:bodyPr>
            <a:noAutofit/>
          </a:bodyPr>
          <a:lstStyle/>
          <a:p>
            <a:r>
              <a:rPr lang="en-US" altLang="en-US" sz="2500" b="1" u="sng" dirty="0" err="1" smtClean="0">
                <a:solidFill>
                  <a:srgbClr val="FF0000"/>
                </a:solidFill>
              </a:rPr>
              <a:t>दिनांक</a:t>
            </a:r>
            <a:r>
              <a:rPr lang="en-US" altLang="en-US" sz="2500" b="1" u="sng" dirty="0" smtClean="0">
                <a:solidFill>
                  <a:srgbClr val="FF0000"/>
                </a:solidFill>
              </a:rPr>
              <a:t>- </a:t>
            </a:r>
            <a:r>
              <a:rPr lang="hi-IN" altLang="en-US" sz="2500" b="1" u="sng" dirty="0" smtClean="0">
                <a:solidFill>
                  <a:srgbClr val="FF0000"/>
                </a:solidFill>
              </a:rPr>
              <a:t>31-07</a:t>
            </a:r>
            <a:r>
              <a:rPr lang="en-US" altLang="en-US" sz="2500" b="1" u="sng" dirty="0" smtClean="0">
                <a:solidFill>
                  <a:srgbClr val="FF0000"/>
                </a:solidFill>
              </a:rPr>
              <a:t>-</a:t>
            </a:r>
            <a:r>
              <a:rPr lang="hi-IN" altLang="en-US" sz="2500" b="1" u="sng" dirty="0" smtClean="0">
                <a:solidFill>
                  <a:srgbClr val="FF0000"/>
                </a:solidFill>
              </a:rPr>
              <a:t>2020</a:t>
            </a:r>
            <a:endParaRPr lang="hi-IN" altLang="en-US" sz="2500" b="1" u="sng" dirty="0" smtClean="0">
              <a:solidFill>
                <a:srgbClr val="FF0000"/>
              </a:solidFill>
            </a:endParaRPr>
          </a:p>
          <a:p>
            <a:endParaRPr lang="hi-IN" sz="2500" b="1" dirty="0" smtClean="0">
              <a:solidFill>
                <a:srgbClr val="FF0000"/>
              </a:solidFill>
            </a:endParaRPr>
          </a:p>
          <a:p>
            <a:pPr>
              <a:lnSpc>
                <a:spcPct val="150000"/>
              </a:lnSpc>
            </a:pPr>
            <a:r>
              <a:rPr lang="hi-IN" sz="2800" b="1" dirty="0" smtClean="0">
                <a:solidFill>
                  <a:srgbClr val="FF0000"/>
                </a:solidFill>
              </a:rPr>
              <a:t>कंदर खोह नदीं नद नारे। </a:t>
            </a:r>
            <a:endParaRPr lang="hi-IN" sz="2800" b="1" dirty="0" smtClean="0">
              <a:solidFill>
                <a:srgbClr val="FF0000"/>
              </a:solidFill>
            </a:endParaRPr>
          </a:p>
          <a:p>
            <a:pPr>
              <a:lnSpc>
                <a:spcPct val="150000"/>
              </a:lnSpc>
            </a:pPr>
            <a:r>
              <a:rPr lang="hi-IN" sz="2800" b="1" dirty="0" smtClean="0">
                <a:solidFill>
                  <a:srgbClr val="FF0000"/>
                </a:solidFill>
              </a:rPr>
              <a:t>अगम </a:t>
            </a:r>
            <a:r>
              <a:rPr lang="hi-IN" sz="2800" b="1" dirty="0" smtClean="0">
                <a:solidFill>
                  <a:srgbClr val="FF0000"/>
                </a:solidFill>
              </a:rPr>
              <a:t>अगाध न जाहिं निहारे॥</a:t>
            </a:r>
            <a:br>
              <a:rPr lang="hi-IN" sz="2800" b="1" dirty="0" smtClean="0">
                <a:solidFill>
                  <a:srgbClr val="FF0000"/>
                </a:solidFill>
              </a:rPr>
            </a:br>
            <a:r>
              <a:rPr lang="hi-IN" sz="2800" b="1" dirty="0" smtClean="0">
                <a:solidFill>
                  <a:srgbClr val="FF0000"/>
                </a:solidFill>
              </a:rPr>
              <a:t>भालु बाघ बृक केहरि नागा। </a:t>
            </a:r>
            <a:endParaRPr lang="hi-IN" sz="2800" b="1" dirty="0" smtClean="0">
              <a:solidFill>
                <a:srgbClr val="FF0000"/>
              </a:solidFill>
            </a:endParaRPr>
          </a:p>
          <a:p>
            <a:pPr>
              <a:lnSpc>
                <a:spcPct val="150000"/>
              </a:lnSpc>
            </a:pPr>
            <a:r>
              <a:rPr lang="hi-IN" sz="2800" b="1" dirty="0" smtClean="0">
                <a:solidFill>
                  <a:srgbClr val="FF0000"/>
                </a:solidFill>
              </a:rPr>
              <a:t>करहिं </a:t>
            </a:r>
            <a:r>
              <a:rPr lang="hi-IN" sz="2800" b="1" dirty="0" smtClean="0">
                <a:solidFill>
                  <a:srgbClr val="FF0000"/>
                </a:solidFill>
              </a:rPr>
              <a:t>नाद सुनि धीरजु भागा</a:t>
            </a:r>
            <a:r>
              <a:rPr lang="hi-IN" sz="2800" b="1" dirty="0" smtClean="0">
                <a:solidFill>
                  <a:srgbClr val="FF0000"/>
                </a:solidFill>
              </a:rPr>
              <a:t>॥</a:t>
            </a:r>
          </a:p>
          <a:p>
            <a:pPr>
              <a:lnSpc>
                <a:spcPct val="150000"/>
              </a:lnSpc>
            </a:pPr>
            <a:r>
              <a:rPr lang="hi-IN" sz="2800" b="1" dirty="0" smtClean="0">
                <a:solidFill>
                  <a:srgbClr val="FF0000"/>
                </a:solidFill>
              </a:rPr>
              <a:t>भूमि सयन बलकल बसन असनु कंद फल मूल।</a:t>
            </a:r>
            <a:br>
              <a:rPr lang="hi-IN" sz="2800" b="1" dirty="0" smtClean="0">
                <a:solidFill>
                  <a:srgbClr val="FF0000"/>
                </a:solidFill>
              </a:rPr>
            </a:br>
            <a:r>
              <a:rPr lang="hi-IN" sz="2800" b="1" dirty="0" smtClean="0">
                <a:solidFill>
                  <a:srgbClr val="FF0000"/>
                </a:solidFill>
              </a:rPr>
              <a:t>ते कि सदा सब दिन मिलहिं सबुइ समय अनुकूल॥</a:t>
            </a:r>
            <a:r>
              <a:rPr lang="hi-IN" sz="2800" dirty="0" smtClean="0"/>
              <a:t/>
            </a:r>
            <a:br>
              <a:rPr lang="hi-IN" sz="2800" dirty="0" smtClean="0"/>
            </a:br>
            <a:endParaRPr lang="hi-IN" sz="2500" b="1"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381000"/>
            <a:ext cx="8382000" cy="5715000"/>
          </a:xfrm>
        </p:spPr>
        <p:txBody>
          <a:bodyPr>
            <a:noAutofit/>
          </a:bodyPr>
          <a:lstStyle/>
          <a:p>
            <a:pPr algn="just">
              <a:lnSpc>
                <a:spcPct val="150000"/>
              </a:lnSpc>
            </a:pPr>
            <a:r>
              <a:rPr lang="hi-IN" sz="2500" b="1" dirty="0" smtClean="0">
                <a:solidFill>
                  <a:srgbClr val="FF0000"/>
                </a:solidFill>
              </a:rPr>
              <a:t>व्याख्या- तुलसीदास से कहते है कि राम जी सीता माता से कहते कि पर्वतों</a:t>
            </a:r>
            <a:r>
              <a:rPr lang="hi-IN" sz="2500" b="1" dirty="0" smtClean="0">
                <a:solidFill>
                  <a:srgbClr val="FF0000"/>
                </a:solidFill>
              </a:rPr>
              <a:t> की गुफाएँ, खोह (दर्रे), नदियाँ, नद और नाले ऐसे अगम्य और गहरे हैं कि उनकी ओर देखा तक नहीं जाता। रीछ, बाघ, भेड़िये, सिंह और हाथी ऐसे (भयानक) शब्द करते हैं कि उन्हें सुनकर धीरज भाग जाता है॥</a:t>
            </a:r>
          </a:p>
          <a:p>
            <a:pPr algn="just">
              <a:lnSpc>
                <a:spcPct val="150000"/>
              </a:lnSpc>
            </a:pPr>
            <a:r>
              <a:rPr lang="hi-IN" sz="2500" b="1" dirty="0" smtClean="0">
                <a:solidFill>
                  <a:srgbClr val="FF0000"/>
                </a:solidFill>
              </a:rPr>
              <a:t>	जमीन पर सोना, पेड़ों की छाल के वस्त्र पहनना और कंद, मूल, फल का भोजन करना होगा। और वे भी क्या सदा सब दिन मिलेंगे? सब कुछ अपने-अपने समय के अनुकूल ही मिल सकेगा॥</a:t>
            </a:r>
          </a:p>
          <a:p>
            <a:r>
              <a:rPr lang="hi-IN" sz="2800" dirty="0" smtClean="0"/>
              <a:t/>
            </a:r>
            <a:br>
              <a:rPr lang="hi-IN" sz="2800" dirty="0" smtClean="0"/>
            </a:br>
            <a:r>
              <a:rPr lang="hi-IN" sz="2800" dirty="0" smtClean="0"/>
              <a:t/>
            </a:r>
            <a:br>
              <a:rPr lang="hi-IN" sz="2800" dirty="0" smtClean="0"/>
            </a:br>
            <a:endParaRPr lang="hi-IN" sz="2500" b="1" dirty="0" smtClean="0">
              <a:solidFill>
                <a:srgbClr val="FF0000"/>
              </a:solidFill>
            </a:endParaRPr>
          </a:p>
          <a:p>
            <a:pPr algn="just"/>
            <a:r>
              <a:rPr lang="hi-IN" sz="2500" b="1" dirty="0" smtClean="0">
                <a:solidFill>
                  <a:srgbClr val="FF0000"/>
                </a:solidFill>
              </a:rPr>
              <a:t>	</a:t>
            </a:r>
            <a:endParaRPr lang="hi-IN" sz="2500" b="1" dirty="0" smtClean="0">
              <a:solidFill>
                <a:srgbClr val="FF0000"/>
              </a:solidFill>
            </a:endParaRPr>
          </a:p>
          <a:p>
            <a:r>
              <a:rPr lang="hi-IN" sz="2800" dirty="0" smtClean="0"/>
              <a:t/>
            </a:r>
            <a:br>
              <a:rPr lang="hi-IN" sz="2800" dirty="0" smtClean="0"/>
            </a:br>
            <a:endParaRPr lang="hi-IN" sz="2500" b="1" dirty="0"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TotalTime>
  <Words>77</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189</cp:revision>
  <dcterms:created xsi:type="dcterms:W3CDTF">2020-04-15T07:39:00Z</dcterms:created>
  <dcterms:modified xsi:type="dcterms:W3CDTF">2020-07-25T09:16:26Z</dcterms:modified>
</cp:coreProperties>
</file>