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7" r:id="rId2"/>
    <p:sldId id="258" r:id="rId3"/>
    <p:sldId id="264"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22" y="-6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42"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43"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44"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45"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46"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47"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48583"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09" name="Title 1"/>
          <p:cNvSpPr>
            <a:spLocks noGrp="1"/>
          </p:cNvSpPr>
          <p:nvPr>
            <p:ph type="title"/>
          </p:nvPr>
        </p:nvSpPr>
        <p:spPr/>
        <p:txBody>
          <a:bodyPr/>
          <a:lstStyle/>
          <a:p>
            <a:r>
              <a:rPr lang="en-US" smtClean="0"/>
              <a:t>Click to edit Master title style</a:t>
            </a:r>
            <a:endParaRPr lang="en-US"/>
          </a:p>
        </p:txBody>
      </p:sp>
      <p:sp>
        <p:nvSpPr>
          <p:cNvPr id="1048610"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11"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12" name="Footer Placeholder 4"/>
          <p:cNvSpPr>
            <a:spLocks noGrp="1"/>
          </p:cNvSpPr>
          <p:nvPr>
            <p:ph type="ftr" sz="quarter" idx="11"/>
          </p:nvPr>
        </p:nvSpPr>
        <p:spPr/>
        <p:txBody>
          <a:bodyPr/>
          <a:lstStyle/>
          <a:p>
            <a:endParaRPr lang="en-US"/>
          </a:p>
        </p:txBody>
      </p:sp>
      <p:sp>
        <p:nvSpPr>
          <p:cNvPr id="1048613"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593"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1048594"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95"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596" name="Footer Placeholder 4"/>
          <p:cNvSpPr>
            <a:spLocks noGrp="1"/>
          </p:cNvSpPr>
          <p:nvPr>
            <p:ph type="ftr" sz="quarter" idx="11"/>
          </p:nvPr>
        </p:nvSpPr>
        <p:spPr/>
        <p:txBody>
          <a:bodyPr/>
          <a:lstStyle/>
          <a:p>
            <a:endParaRPr lang="en-US"/>
          </a:p>
        </p:txBody>
      </p:sp>
      <p:sp>
        <p:nvSpPr>
          <p:cNvPr id="1048597"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r>
              <a:rPr lang="en-US" smtClean="0"/>
              <a:t>Click to edit Master title style</a:t>
            </a:r>
            <a:endParaRPr lang="en-US"/>
          </a:p>
        </p:txBody>
      </p:sp>
      <p:sp>
        <p:nvSpPr>
          <p:cNvPr id="1048599"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0"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01" name="Footer Placeholder 4"/>
          <p:cNvSpPr>
            <a:spLocks noGrp="1"/>
          </p:cNvSpPr>
          <p:nvPr>
            <p:ph type="ftr" sz="quarter" idx="11"/>
          </p:nvPr>
        </p:nvSpPr>
        <p:spPr/>
        <p:txBody>
          <a:bodyPr/>
          <a:lstStyle/>
          <a:p>
            <a:endParaRPr lang="en-US"/>
          </a:p>
        </p:txBody>
      </p:sp>
      <p:sp>
        <p:nvSpPr>
          <p:cNvPr id="1048602"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14"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10486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48616" name="Date Placeholder 3"/>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17" name="Footer Placeholder 4"/>
          <p:cNvSpPr>
            <a:spLocks noGrp="1"/>
          </p:cNvSpPr>
          <p:nvPr>
            <p:ph type="ftr" sz="quarter" idx="11"/>
          </p:nvPr>
        </p:nvSpPr>
        <p:spPr/>
        <p:txBody>
          <a:bodyPr/>
          <a:lstStyle/>
          <a:p>
            <a:endParaRPr lang="en-US"/>
          </a:p>
        </p:txBody>
      </p:sp>
      <p:sp>
        <p:nvSpPr>
          <p:cNvPr id="1048618" name="Slide Number Placeholder 5"/>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19" name="Title 1"/>
          <p:cNvSpPr>
            <a:spLocks noGrp="1"/>
          </p:cNvSpPr>
          <p:nvPr>
            <p:ph type="title"/>
          </p:nvPr>
        </p:nvSpPr>
        <p:spPr/>
        <p:txBody>
          <a:bodyPr/>
          <a:lstStyle/>
          <a:p>
            <a:r>
              <a:rPr lang="en-US" smtClean="0"/>
              <a:t>Click to edit Master title style</a:t>
            </a:r>
            <a:endParaRPr lang="en-US"/>
          </a:p>
        </p:txBody>
      </p:sp>
      <p:sp>
        <p:nvSpPr>
          <p:cNvPr id="10486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2" name="Date Placeholder 4"/>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23" name="Footer Placeholder 5"/>
          <p:cNvSpPr>
            <a:spLocks noGrp="1"/>
          </p:cNvSpPr>
          <p:nvPr>
            <p:ph type="ftr" sz="quarter" idx="11"/>
          </p:nvPr>
        </p:nvSpPr>
        <p:spPr/>
        <p:txBody>
          <a:bodyPr/>
          <a:lstStyle/>
          <a:p>
            <a:endParaRPr lang="en-US"/>
          </a:p>
        </p:txBody>
      </p:sp>
      <p:sp>
        <p:nvSpPr>
          <p:cNvPr id="1048624"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25" name="Title 1"/>
          <p:cNvSpPr>
            <a:spLocks noGrp="1"/>
          </p:cNvSpPr>
          <p:nvPr>
            <p:ph type="title"/>
          </p:nvPr>
        </p:nvSpPr>
        <p:spPr/>
        <p:txBody>
          <a:bodyPr/>
          <a:lstStyle/>
          <a:p>
            <a:r>
              <a:rPr lang="en-US" smtClean="0"/>
              <a:t>Click to edit Master title style</a:t>
            </a:r>
            <a:endParaRPr lang="en-US"/>
          </a:p>
        </p:txBody>
      </p:sp>
      <p:sp>
        <p:nvSpPr>
          <p:cNvPr id="10486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486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0" name="Date Placeholder 6"/>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31" name="Footer Placeholder 7"/>
          <p:cNvSpPr>
            <a:spLocks noGrp="1"/>
          </p:cNvSpPr>
          <p:nvPr>
            <p:ph type="ftr" sz="quarter" idx="11"/>
          </p:nvPr>
        </p:nvSpPr>
        <p:spPr/>
        <p:txBody>
          <a:bodyPr/>
          <a:lstStyle/>
          <a:p>
            <a:endParaRPr lang="en-US"/>
          </a:p>
        </p:txBody>
      </p:sp>
      <p:sp>
        <p:nvSpPr>
          <p:cNvPr id="1048632" name="Slide Number Placeholder 8"/>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9" name="Title 1"/>
          <p:cNvSpPr>
            <a:spLocks noGrp="1"/>
          </p:cNvSpPr>
          <p:nvPr>
            <p:ph type="title"/>
          </p:nvPr>
        </p:nvSpPr>
        <p:spPr/>
        <p:txBody>
          <a:bodyPr/>
          <a:lstStyle/>
          <a:p>
            <a:r>
              <a:rPr lang="en-US" smtClean="0"/>
              <a:t>Click to edit Master title style</a:t>
            </a:r>
            <a:endParaRPr lang="en-US"/>
          </a:p>
        </p:txBody>
      </p:sp>
      <p:sp>
        <p:nvSpPr>
          <p:cNvPr id="1048590" name="Date Placeholder 2"/>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591" name="Footer Placeholder 3"/>
          <p:cNvSpPr>
            <a:spLocks noGrp="1"/>
          </p:cNvSpPr>
          <p:nvPr>
            <p:ph type="ftr" sz="quarter" idx="11"/>
          </p:nvPr>
        </p:nvSpPr>
        <p:spPr/>
        <p:txBody>
          <a:bodyPr/>
          <a:lstStyle/>
          <a:p>
            <a:endParaRPr lang="en-US"/>
          </a:p>
        </p:txBody>
      </p:sp>
      <p:sp>
        <p:nvSpPr>
          <p:cNvPr id="1048592" name="Slide Number Placeholder 4"/>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33" name="Date Placeholder 1"/>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34" name="Footer Placeholder 2"/>
          <p:cNvSpPr>
            <a:spLocks noGrp="1"/>
          </p:cNvSpPr>
          <p:nvPr>
            <p:ph type="ftr" sz="quarter" idx="11"/>
          </p:nvPr>
        </p:nvSpPr>
        <p:spPr/>
        <p:txBody>
          <a:bodyPr/>
          <a:lstStyle/>
          <a:p>
            <a:endParaRPr lang="en-US"/>
          </a:p>
        </p:txBody>
      </p:sp>
      <p:sp>
        <p:nvSpPr>
          <p:cNvPr id="1048635" name="Slide Number Placeholder 3"/>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36"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10486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39" name="Date Placeholder 4"/>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40" name="Footer Placeholder 5"/>
          <p:cNvSpPr>
            <a:spLocks noGrp="1"/>
          </p:cNvSpPr>
          <p:nvPr>
            <p:ph type="ftr" sz="quarter" idx="11"/>
          </p:nvPr>
        </p:nvSpPr>
        <p:spPr/>
        <p:txBody>
          <a:bodyPr/>
          <a:lstStyle/>
          <a:p>
            <a:endParaRPr lang="en-US"/>
          </a:p>
        </p:txBody>
      </p:sp>
      <p:sp>
        <p:nvSpPr>
          <p:cNvPr id="1048641"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03"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10486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48606" name="Date Placeholder 4"/>
          <p:cNvSpPr>
            <a:spLocks noGrp="1"/>
          </p:cNvSpPr>
          <p:nvPr>
            <p:ph type="dt" sz="half" idx="10"/>
          </p:nvPr>
        </p:nvSpPr>
        <p:spPr/>
        <p:txBody>
          <a:bodyPr/>
          <a:lstStyle/>
          <a:p>
            <a:fld id="{94E0F109-B58F-4B09-A3D4-385790D832C8}" type="datetimeFigureOut">
              <a:rPr lang="en-US" smtClean="0"/>
              <a:pPr/>
              <a:t>7/25/2020</a:t>
            </a:fld>
            <a:endParaRPr lang="en-US"/>
          </a:p>
        </p:txBody>
      </p:sp>
      <p:sp>
        <p:nvSpPr>
          <p:cNvPr id="1048607" name="Footer Placeholder 5"/>
          <p:cNvSpPr>
            <a:spLocks noGrp="1"/>
          </p:cNvSpPr>
          <p:nvPr>
            <p:ph type="ftr" sz="quarter" idx="11"/>
          </p:nvPr>
        </p:nvSpPr>
        <p:spPr/>
        <p:txBody>
          <a:bodyPr/>
          <a:lstStyle/>
          <a:p>
            <a:endParaRPr lang="en-US"/>
          </a:p>
        </p:txBody>
      </p:sp>
      <p:sp>
        <p:nvSpPr>
          <p:cNvPr id="1048608" name="Slide Number Placeholder 6"/>
          <p:cNvSpPr>
            <a:spLocks noGrp="1"/>
          </p:cNvSpPr>
          <p:nvPr>
            <p:ph type="sldNum" sz="quarter" idx="12"/>
          </p:nvPr>
        </p:nvSpPr>
        <p:spPr/>
        <p:txBody>
          <a:bodyPr/>
          <a:lstStyle/>
          <a:p>
            <a:fld id="{D174070B-2D23-48E3-B794-F264F80DA9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E0F109-B58F-4B09-A3D4-385790D832C8}" type="datetimeFigureOut">
              <a:rPr lang="en-US" smtClean="0"/>
              <a:pPr/>
              <a:t>7/25/2020</a:t>
            </a:fld>
            <a:endParaRPr lang="en-US"/>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070B-2D23-48E3-B794-F264F80DA9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ubtitle 2"/>
          <p:cNvSpPr>
            <a:spLocks noGrp="1"/>
          </p:cNvSpPr>
          <p:nvPr>
            <p:ph type="subTitle" idx="1"/>
          </p:nvPr>
        </p:nvSpPr>
        <p:spPr>
          <a:xfrm>
            <a:off x="457200" y="304800"/>
            <a:ext cx="8458200" cy="6324600"/>
          </a:xfrm>
        </p:spPr>
        <p:txBody>
          <a:bodyPr>
            <a:normAutofit lnSpcReduction="10000"/>
          </a:bodyPr>
          <a:lstStyle/>
          <a:p>
            <a:pPr>
              <a:lnSpc>
                <a:spcPct val="150000"/>
              </a:lnSpc>
            </a:pPr>
            <a:endParaRPr lang="en-US" sz="2800" b="1" dirty="0" smtClean="0">
              <a:solidFill>
                <a:srgbClr val="00B050"/>
              </a:solidFill>
              <a:latin typeface="Nirmala UI" panose="020B0502040204020203" pitchFamily="34" charset="0"/>
              <a:cs typeface="Nirmala UI" panose="020B0502040204020203" pitchFamily="34" charset="0"/>
            </a:endParaRPr>
          </a:p>
          <a:p>
            <a:pPr>
              <a:lnSpc>
                <a:spcPct val="150000"/>
              </a:lnSpc>
            </a:pPr>
            <a:endParaRPr lang="en-US" sz="3000" b="1" dirty="0" smtClean="0">
              <a:solidFill>
                <a:srgbClr val="FF0000"/>
              </a:solidFill>
              <a:latin typeface="Nirmala UI" panose="020B0502040204020203" pitchFamily="34" charset="0"/>
              <a:cs typeface="Nirmala UI" panose="020B0502040204020203" pitchFamily="34" charset="0"/>
            </a:endParaRPr>
          </a:p>
          <a:p>
            <a:pPr>
              <a:lnSpc>
                <a:spcPct val="150000"/>
              </a:lnSpc>
            </a:pPr>
            <a:r>
              <a:rPr lang="hi-IN" sz="3000" b="1" dirty="0" smtClean="0">
                <a:solidFill>
                  <a:srgbClr val="FF0000"/>
                </a:solidFill>
                <a:latin typeface="Nirmala UI" panose="020B0502040204020203" pitchFamily="34" charset="0"/>
                <a:cs typeface="Nirmala UI" panose="020B0502040204020203" pitchFamily="34" charset="0"/>
              </a:rPr>
              <a:t>मुंशी लाल आर्य महाविद्यालय, कसबा, पूर्णियाँ। </a:t>
            </a:r>
            <a:endParaRPr lang="hi-IN" sz="3000" b="1" dirty="0">
              <a:solidFill>
                <a:srgbClr val="FF0000"/>
              </a:solidFill>
              <a:latin typeface="Nirmala UI" panose="020B0502040204020203" pitchFamily="34" charset="0"/>
              <a:cs typeface="Nirmala UI" panose="020B0502040204020203" pitchFamily="34" charset="0"/>
            </a:endParaRPr>
          </a:p>
          <a:p>
            <a:pPr>
              <a:lnSpc>
                <a:spcPct val="150000"/>
              </a:lnSpc>
            </a:pPr>
            <a:r>
              <a:rPr lang="hi-IN" sz="2600" b="1" dirty="0">
                <a:solidFill>
                  <a:srgbClr val="0070C0"/>
                </a:solidFill>
                <a:latin typeface="Nirmala UI" panose="020B0502040204020203" pitchFamily="34" charset="0"/>
                <a:cs typeface="Nirmala UI" panose="020B0502040204020203" pitchFamily="34" charset="0"/>
              </a:rPr>
              <a:t>हिन्दी विभाग </a:t>
            </a:r>
          </a:p>
          <a:p>
            <a:pPr>
              <a:lnSpc>
                <a:spcPct val="150000"/>
              </a:lnSpc>
            </a:pP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r>
              <a:rPr lang="hi-IN" sz="2600" b="1" dirty="0" smtClean="0">
                <a:solidFill>
                  <a:schemeClr val="accent6">
                    <a:lumMod val="50000"/>
                  </a:schemeClr>
                </a:solidFill>
                <a:latin typeface="Nirmala UI" panose="020B0502040204020203" pitchFamily="34" charset="0"/>
                <a:cs typeface="Nirmala UI" panose="020B0502040204020203" pitchFamily="34" charset="0"/>
              </a:rPr>
              <a:t>तुलसीदास का जीवन परिचय</a:t>
            </a:r>
            <a:r>
              <a:rPr lang="en-US" sz="2600" b="1" dirty="0" smtClean="0">
                <a:solidFill>
                  <a:schemeClr val="accent6">
                    <a:lumMod val="50000"/>
                  </a:schemeClr>
                </a:solidFill>
                <a:latin typeface="Nirmala UI" panose="020B0502040204020203" pitchFamily="34" charset="0"/>
                <a:cs typeface="Nirmala UI" panose="020B0502040204020203" pitchFamily="34" charset="0"/>
              </a:rPr>
              <a:t>)</a:t>
            </a:r>
            <a:endParaRPr lang="hi-IN" sz="2600" b="1" dirty="0">
              <a:solidFill>
                <a:schemeClr val="accent6">
                  <a:lumMod val="50000"/>
                </a:schemeClr>
              </a:solidFill>
              <a:latin typeface="Nirmala UI" panose="020B0502040204020203" pitchFamily="34" charset="0"/>
              <a:cs typeface="Nirmala UI" panose="020B0502040204020203" pitchFamily="34" charset="0"/>
            </a:endParaRPr>
          </a:p>
          <a:p>
            <a:r>
              <a:rPr lang="en-US" sz="2400" b="1" dirty="0" smtClean="0">
                <a:solidFill>
                  <a:srgbClr val="00B050"/>
                </a:solidFill>
                <a:latin typeface="Nirmala UI" panose="020B0502040204020203" pitchFamily="34" charset="0"/>
                <a:cs typeface="Nirmala UI" panose="020B0502040204020203" pitchFamily="34" charset="0"/>
              </a:rPr>
              <a:t>(</a:t>
            </a:r>
            <a:r>
              <a:rPr lang="hi-IN" sz="2400" b="1" dirty="0" smtClean="0">
                <a:solidFill>
                  <a:srgbClr val="00B050"/>
                </a:solidFill>
                <a:latin typeface="Nirmala UI" panose="020B0502040204020203" pitchFamily="34" charset="0"/>
                <a:cs typeface="Nirmala UI" panose="020B0502040204020203" pitchFamily="34" charset="0"/>
              </a:rPr>
              <a:t> जुलाई  2020</a:t>
            </a:r>
            <a:r>
              <a:rPr lang="en-US" sz="2400" b="1" dirty="0" smtClean="0">
                <a:solidFill>
                  <a:srgbClr val="00B050"/>
                </a:solidFill>
                <a:latin typeface="Nirmala UI" panose="020B0502040204020203" pitchFamily="34" charset="0"/>
                <a:cs typeface="Nirmala UI" panose="020B0502040204020203" pitchFamily="34" charset="0"/>
              </a:rPr>
              <a:t>)</a:t>
            </a:r>
          </a:p>
          <a:p>
            <a:endParaRPr lang="hi-IN" sz="26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हरेन्द्र कुमार</a:t>
            </a:r>
            <a:endParaRPr lang="en-US" sz="2000" b="1" dirty="0" smtClean="0">
              <a:solidFill>
                <a:schemeClr val="accent6">
                  <a:lumMod val="50000"/>
                </a:schemeClr>
              </a:solidFill>
              <a:latin typeface="Nirmala UI" panose="020B0502040204020203" pitchFamily="34" charset="0"/>
              <a:cs typeface="Nirmala UI" panose="020B0502040204020203" pitchFamily="34" charset="0"/>
            </a:endParaRP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असिस्टेंट प्रोफेसर </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हिंदी विभाग</a:t>
            </a:r>
          </a:p>
          <a:p>
            <a:r>
              <a:rPr lang="hi-IN" sz="2000" b="1" dirty="0" smtClean="0">
                <a:solidFill>
                  <a:schemeClr val="accent6">
                    <a:lumMod val="50000"/>
                  </a:schemeClr>
                </a:solidFill>
                <a:latin typeface="Nirmala UI" panose="020B0502040204020203" pitchFamily="34" charset="0"/>
                <a:cs typeface="Nirmala UI" panose="020B0502040204020203" pitchFamily="34" charset="0"/>
              </a:rPr>
              <a:t>                                                एम.एल. आर्य कॉलेज, कसबा, पूर्णियाँ।</a:t>
            </a:r>
          </a:p>
          <a:p>
            <a:r>
              <a:rPr lang="en-US" sz="2000" b="1" dirty="0" smtClean="0">
                <a:solidFill>
                  <a:schemeClr val="accent6">
                    <a:lumMod val="50000"/>
                  </a:schemeClr>
                </a:solidFill>
                <a:latin typeface="Nirmala UI" panose="020B0502040204020203" pitchFamily="34" charset="0"/>
                <a:cs typeface="Nirmala UI" panose="020B0502040204020203" pitchFamily="34" charset="0"/>
              </a:rPr>
              <a:t>                                             </a:t>
            </a:r>
            <a:r>
              <a:rPr lang="hi-IN" sz="2000" b="1" dirty="0" smtClean="0">
                <a:solidFill>
                  <a:schemeClr val="accent6">
                    <a:lumMod val="50000"/>
                  </a:schemeClr>
                </a:solidFill>
                <a:latin typeface="Nirmala UI" panose="020B0502040204020203" pitchFamily="34" charset="0"/>
                <a:cs typeface="Nirmala UI" panose="020B0502040204020203" pitchFamily="34" charset="0"/>
              </a:rPr>
              <a:t>ईमेल-</a:t>
            </a:r>
            <a:r>
              <a:rPr lang="en-US" sz="2000" b="1" dirty="0" smtClean="0">
                <a:solidFill>
                  <a:schemeClr val="accent6">
                    <a:lumMod val="50000"/>
                  </a:schemeClr>
                </a:solidFill>
                <a:latin typeface="Nirmala UI" panose="020B0502040204020203" pitchFamily="34" charset="0"/>
                <a:cs typeface="Nirmala UI" panose="020B0502040204020203" pitchFamily="34" charset="0"/>
              </a:rPr>
              <a:t>hkumarbhu@gmail.com</a:t>
            </a:r>
            <a:r>
              <a:rPr lang="hi-IN" sz="2000" b="1" dirty="0" smtClean="0">
                <a:solidFill>
                  <a:schemeClr val="accent6">
                    <a:lumMod val="50000"/>
                  </a:schemeClr>
                </a:solidFill>
                <a:latin typeface="Nirmala UI" panose="020B0502040204020203" pitchFamily="34" charset="0"/>
                <a:cs typeface="Nirmala UI" panose="020B0502040204020203" pitchFamily="34" charset="0"/>
              </a:rPr>
              <a:t> </a:t>
            </a:r>
          </a:p>
          <a:p>
            <a:pPr>
              <a:lnSpc>
                <a:spcPct val="150000"/>
              </a:lnSpc>
            </a:pPr>
            <a:endParaRPr lang="en-US" sz="2600" b="1" dirty="0" smtClean="0">
              <a:solidFill>
                <a:schemeClr val="accent6">
                  <a:lumMod val="50000"/>
                </a:schemeClr>
              </a:solidFill>
              <a:latin typeface="Nirmala UI" panose="020B0502040204020203" pitchFamily="34" charset="0"/>
              <a:cs typeface="Nirmala UI" panose="020B0502040204020203" pitchFamily="34" charset="0"/>
            </a:endParaRPr>
          </a:p>
          <a:p>
            <a:pPr>
              <a:lnSpc>
                <a:spcPct val="150000"/>
              </a:lnSpc>
            </a:pPr>
            <a:endParaRPr lang="en-US" sz="2600" b="1" dirty="0">
              <a:solidFill>
                <a:schemeClr val="accent6">
                  <a:lumMod val="50000"/>
                </a:schemeClr>
              </a:solidFill>
              <a:latin typeface="Nirmala UI" panose="020B0502040204020203" pitchFamily="34" charset="0"/>
              <a:cs typeface="Nirmala UI" panose="020B0502040204020203" pitchFamily="34" charset="0"/>
            </a:endParaRPr>
          </a:p>
        </p:txBody>
      </p:sp>
      <p:pic>
        <p:nvPicPr>
          <p:cNvPr id="3" name="Picture 8" descr="Purnea University"/>
          <p:cNvPicPr>
            <a:picLocks noChangeAspect="1" noChangeArrowheads="1"/>
          </p:cNvPicPr>
          <p:nvPr/>
        </p:nvPicPr>
        <p:blipFill>
          <a:blip r:embed="rId2"/>
          <a:srcRect/>
          <a:stretch>
            <a:fillRect/>
          </a:stretch>
        </p:blipFill>
        <p:spPr bwMode="auto">
          <a:xfrm>
            <a:off x="515937" y="376237"/>
            <a:ext cx="1236663" cy="1223963"/>
          </a:xfrm>
          <a:prstGeom prst="rect">
            <a:avLst/>
          </a:prstGeom>
          <a:noFill/>
          <a:ln w="9525">
            <a:noFill/>
            <a:miter lim="800000"/>
            <a:headEnd/>
            <a:tailEnd/>
          </a:ln>
        </p:spPr>
      </p:pic>
      <p:pic>
        <p:nvPicPr>
          <p:cNvPr id="4" name="Picture 21" descr="Image result for naac logo"/>
          <p:cNvPicPr>
            <a:picLocks noChangeAspect="1" noChangeArrowheads="1"/>
          </p:cNvPicPr>
          <p:nvPr/>
        </p:nvPicPr>
        <p:blipFill>
          <a:blip r:embed="rId3"/>
          <a:srcRect/>
          <a:stretch>
            <a:fillRect/>
          </a:stretch>
        </p:blipFill>
        <p:spPr bwMode="auto">
          <a:xfrm>
            <a:off x="7010400" y="304800"/>
            <a:ext cx="175895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Subtitle 2"/>
          <p:cNvSpPr>
            <a:spLocks noGrp="1"/>
          </p:cNvSpPr>
          <p:nvPr>
            <p:ph type="subTitle" idx="1"/>
          </p:nvPr>
        </p:nvSpPr>
        <p:spPr>
          <a:xfrm>
            <a:off x="381000" y="228600"/>
            <a:ext cx="8458200" cy="5943600"/>
          </a:xfrm>
        </p:spPr>
        <p:txBody>
          <a:bodyPr>
            <a:noAutofit/>
          </a:bodyPr>
          <a:lstStyle/>
          <a:p>
            <a:r>
              <a:rPr lang="en-US" altLang="en-US" sz="2500" b="1" u="sng" dirty="0" err="1" smtClean="0">
                <a:solidFill>
                  <a:srgbClr val="FF0000"/>
                </a:solidFill>
              </a:rPr>
              <a:t>दिनांक</a:t>
            </a:r>
            <a:r>
              <a:rPr lang="en-US" altLang="en-US" sz="2500" b="1" u="sng" dirty="0" smtClean="0">
                <a:solidFill>
                  <a:srgbClr val="FF0000"/>
                </a:solidFill>
              </a:rPr>
              <a:t>- </a:t>
            </a:r>
            <a:r>
              <a:rPr lang="hi-IN" altLang="en-US" sz="2500" b="1" u="sng" dirty="0" smtClean="0">
                <a:solidFill>
                  <a:srgbClr val="FF0000"/>
                </a:solidFill>
              </a:rPr>
              <a:t>31-07</a:t>
            </a:r>
            <a:r>
              <a:rPr lang="en-US" altLang="en-US" sz="2500" b="1" u="sng" dirty="0" smtClean="0">
                <a:solidFill>
                  <a:srgbClr val="FF0000"/>
                </a:solidFill>
              </a:rPr>
              <a:t>-</a:t>
            </a:r>
            <a:r>
              <a:rPr lang="hi-IN" altLang="en-US" sz="2500" b="1" u="sng" dirty="0" smtClean="0">
                <a:solidFill>
                  <a:srgbClr val="FF0000"/>
                </a:solidFill>
              </a:rPr>
              <a:t>2020</a:t>
            </a:r>
            <a:endParaRPr lang="hi-IN" altLang="en-US" sz="2500" b="1" u="sng" dirty="0" smtClean="0">
              <a:solidFill>
                <a:srgbClr val="FF0000"/>
              </a:solidFill>
            </a:endParaRPr>
          </a:p>
          <a:p>
            <a:endParaRPr lang="hi-IN" sz="2500" b="1" dirty="0" smtClean="0">
              <a:solidFill>
                <a:srgbClr val="FF0000"/>
              </a:solidFill>
            </a:endParaRPr>
          </a:p>
          <a:p>
            <a:pPr>
              <a:lnSpc>
                <a:spcPct val="150000"/>
              </a:lnSpc>
            </a:pPr>
            <a:r>
              <a:rPr lang="hi-IN" sz="2800" b="1" dirty="0" smtClean="0">
                <a:solidFill>
                  <a:srgbClr val="FF0000"/>
                </a:solidFill>
              </a:rPr>
              <a:t>कंदर खोह नदीं नद नारे। </a:t>
            </a:r>
            <a:endParaRPr lang="hi-IN" sz="2800" b="1" dirty="0" smtClean="0">
              <a:solidFill>
                <a:srgbClr val="FF0000"/>
              </a:solidFill>
            </a:endParaRPr>
          </a:p>
          <a:p>
            <a:pPr>
              <a:lnSpc>
                <a:spcPct val="150000"/>
              </a:lnSpc>
            </a:pPr>
            <a:r>
              <a:rPr lang="hi-IN" sz="2800" b="1" dirty="0" smtClean="0">
                <a:solidFill>
                  <a:srgbClr val="FF0000"/>
                </a:solidFill>
              </a:rPr>
              <a:t>अगम </a:t>
            </a:r>
            <a:r>
              <a:rPr lang="hi-IN" sz="2800" b="1" dirty="0" smtClean="0">
                <a:solidFill>
                  <a:srgbClr val="FF0000"/>
                </a:solidFill>
              </a:rPr>
              <a:t>अगाध न जाहिं निहारे॥</a:t>
            </a:r>
            <a:br>
              <a:rPr lang="hi-IN" sz="2800" b="1" dirty="0" smtClean="0">
                <a:solidFill>
                  <a:srgbClr val="FF0000"/>
                </a:solidFill>
              </a:rPr>
            </a:br>
            <a:r>
              <a:rPr lang="hi-IN" sz="2800" b="1" dirty="0" smtClean="0">
                <a:solidFill>
                  <a:srgbClr val="FF0000"/>
                </a:solidFill>
              </a:rPr>
              <a:t>भालु बाघ बृक केहरि नागा। </a:t>
            </a:r>
            <a:endParaRPr lang="hi-IN" sz="2800" b="1" dirty="0" smtClean="0">
              <a:solidFill>
                <a:srgbClr val="FF0000"/>
              </a:solidFill>
            </a:endParaRPr>
          </a:p>
          <a:p>
            <a:pPr>
              <a:lnSpc>
                <a:spcPct val="150000"/>
              </a:lnSpc>
            </a:pPr>
            <a:r>
              <a:rPr lang="hi-IN" sz="2800" b="1" dirty="0" smtClean="0">
                <a:solidFill>
                  <a:srgbClr val="FF0000"/>
                </a:solidFill>
              </a:rPr>
              <a:t>करहिं </a:t>
            </a:r>
            <a:r>
              <a:rPr lang="hi-IN" sz="2800" b="1" dirty="0" smtClean="0">
                <a:solidFill>
                  <a:srgbClr val="FF0000"/>
                </a:solidFill>
              </a:rPr>
              <a:t>नाद सुनि धीरजु भागा</a:t>
            </a:r>
            <a:r>
              <a:rPr lang="hi-IN" sz="2800" b="1" dirty="0" smtClean="0">
                <a:solidFill>
                  <a:srgbClr val="FF0000"/>
                </a:solidFill>
              </a:rPr>
              <a:t>॥</a:t>
            </a:r>
          </a:p>
          <a:p>
            <a:pPr>
              <a:lnSpc>
                <a:spcPct val="150000"/>
              </a:lnSpc>
            </a:pPr>
            <a:r>
              <a:rPr lang="hi-IN" sz="2800" b="1" dirty="0" smtClean="0">
                <a:solidFill>
                  <a:srgbClr val="FF0000"/>
                </a:solidFill>
              </a:rPr>
              <a:t>भूमि सयन बलकल बसन असनु कंद फल मूल।</a:t>
            </a:r>
            <a:br>
              <a:rPr lang="hi-IN" sz="2800" b="1" dirty="0" smtClean="0">
                <a:solidFill>
                  <a:srgbClr val="FF0000"/>
                </a:solidFill>
              </a:rPr>
            </a:br>
            <a:r>
              <a:rPr lang="hi-IN" sz="2800" b="1" dirty="0" smtClean="0">
                <a:solidFill>
                  <a:srgbClr val="FF0000"/>
                </a:solidFill>
              </a:rPr>
              <a:t>ते कि सदा सब दिन मिलहिं सबुइ समय अनुकूल॥</a:t>
            </a:r>
            <a:r>
              <a:rPr lang="hi-IN" sz="2800" dirty="0" smtClean="0"/>
              <a:t/>
            </a:r>
            <a:br>
              <a:rPr lang="hi-IN" sz="2800" dirty="0" smtClean="0"/>
            </a:br>
            <a:endParaRPr lang="hi-IN" sz="2500" b="1" dirty="0" smtClean="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304800" y="381000"/>
            <a:ext cx="8382000" cy="5715000"/>
          </a:xfrm>
        </p:spPr>
        <p:txBody>
          <a:bodyPr>
            <a:noAutofit/>
          </a:bodyPr>
          <a:lstStyle/>
          <a:p>
            <a:pPr algn="just">
              <a:lnSpc>
                <a:spcPct val="150000"/>
              </a:lnSpc>
            </a:pPr>
            <a:r>
              <a:rPr lang="hi-IN" sz="2500" b="1" dirty="0" smtClean="0">
                <a:solidFill>
                  <a:srgbClr val="FF0000"/>
                </a:solidFill>
              </a:rPr>
              <a:t>व्याख्या- तुलसीदास से कहते है कि राम जी सीता माता से कहते कि पर्वतों</a:t>
            </a:r>
            <a:r>
              <a:rPr lang="hi-IN" sz="2500" b="1" dirty="0" smtClean="0">
                <a:solidFill>
                  <a:srgbClr val="FF0000"/>
                </a:solidFill>
              </a:rPr>
              <a:t> की गुफाएँ, खोह (दर्रे), नदियाँ, नद और नाले ऐसे अगम्य और गहरे हैं कि उनकी ओर देखा तक नहीं जाता। रीछ, बाघ, भेड़िये, सिंह और हाथी ऐसे (भयानक) शब्द करते हैं कि उन्हें सुनकर धीरज भाग जाता है॥</a:t>
            </a:r>
          </a:p>
          <a:p>
            <a:pPr algn="just">
              <a:lnSpc>
                <a:spcPct val="150000"/>
              </a:lnSpc>
            </a:pPr>
            <a:r>
              <a:rPr lang="hi-IN" sz="2500" b="1" dirty="0" smtClean="0">
                <a:solidFill>
                  <a:srgbClr val="FF0000"/>
                </a:solidFill>
              </a:rPr>
              <a:t>	जमीन पर सोना, पेड़ों की छाल के वस्त्र पहनना और कंद, मूल, फल का भोजन करना होगा। और वे भी क्या सदा सब दिन मिलेंगे? सब कुछ अपने-अपने समय के अनुकूल ही मिल सकेगा॥</a:t>
            </a:r>
          </a:p>
          <a:p>
            <a:r>
              <a:rPr lang="hi-IN" sz="2800" dirty="0" smtClean="0"/>
              <a:t/>
            </a:r>
            <a:br>
              <a:rPr lang="hi-IN" sz="2800" dirty="0" smtClean="0"/>
            </a:br>
            <a:r>
              <a:rPr lang="hi-IN" sz="2800" dirty="0" smtClean="0"/>
              <a:t/>
            </a:r>
            <a:br>
              <a:rPr lang="hi-IN" sz="2800" dirty="0" smtClean="0"/>
            </a:br>
            <a:endParaRPr lang="hi-IN" sz="2500" b="1" dirty="0" smtClean="0">
              <a:solidFill>
                <a:srgbClr val="FF0000"/>
              </a:solidFill>
            </a:endParaRPr>
          </a:p>
          <a:p>
            <a:pPr algn="just"/>
            <a:r>
              <a:rPr lang="hi-IN" sz="2500" b="1" dirty="0" smtClean="0">
                <a:solidFill>
                  <a:srgbClr val="FF0000"/>
                </a:solidFill>
              </a:rPr>
              <a:t>	</a:t>
            </a:r>
            <a:endParaRPr lang="hi-IN" sz="2500" b="1" dirty="0" smtClean="0">
              <a:solidFill>
                <a:srgbClr val="FF0000"/>
              </a:solidFill>
            </a:endParaRPr>
          </a:p>
          <a:p>
            <a:r>
              <a:rPr lang="hi-IN" sz="2800" dirty="0" smtClean="0"/>
              <a:t/>
            </a:r>
            <a:br>
              <a:rPr lang="hi-IN" sz="2800" dirty="0" smtClean="0"/>
            </a:br>
            <a:endParaRPr lang="hi-IN" sz="2500" b="1" dirty="0" smtClean="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7" name="Subtitle 2"/>
          <p:cNvSpPr>
            <a:spLocks noGrp="1"/>
          </p:cNvSpPr>
          <p:nvPr>
            <p:ph type="subTitle" idx="1"/>
          </p:nvPr>
        </p:nvSpPr>
        <p:spPr>
          <a:xfrm>
            <a:off x="762000" y="457200"/>
            <a:ext cx="7543800" cy="5029200"/>
          </a:xfrm>
        </p:spPr>
        <p:txBody>
          <a:bodyPr>
            <a:noAutofit/>
          </a:bodyPr>
          <a:lstStyle/>
          <a:p>
            <a:pPr algn="just"/>
            <a:endParaRPr lang="hi-IN" sz="3500" b="1" dirty="0">
              <a:solidFill>
                <a:srgbClr val="FF0000"/>
              </a:solidFill>
            </a:endParaRPr>
          </a:p>
          <a:p>
            <a:pPr algn="just"/>
            <a:endParaRPr lang="hi-IN" sz="3500" b="1" dirty="0">
              <a:solidFill>
                <a:srgbClr val="FF0000"/>
              </a:solidFill>
            </a:endParaRPr>
          </a:p>
          <a:p>
            <a:pPr algn="just"/>
            <a:r>
              <a:rPr lang="en-US" sz="3500" b="1" dirty="0">
                <a:solidFill>
                  <a:srgbClr val="FF0000"/>
                </a:solidFill>
              </a:rPr>
              <a:t>                                  </a:t>
            </a:r>
            <a:endParaRPr lang="hi-IN" sz="3500" b="1" dirty="0">
              <a:solidFill>
                <a:srgbClr val="FF0000"/>
              </a:solidFill>
            </a:endParaRPr>
          </a:p>
        </p:txBody>
      </p:sp>
      <p:sp>
        <p:nvSpPr>
          <p:cNvPr id="3" name="Rectangle 2"/>
          <p:cNvSpPr/>
          <p:nvPr/>
        </p:nvSpPr>
        <p:spPr>
          <a:xfrm>
            <a:off x="381000" y="228600"/>
            <a:ext cx="8305800" cy="3293209"/>
          </a:xfrm>
          <a:prstGeom prst="rect">
            <a:avLst/>
          </a:prstGeom>
        </p:spPr>
        <p:txBody>
          <a:bodyPr wrap="square">
            <a:spAutoFit/>
          </a:bodyPr>
          <a:lstStyle/>
          <a:p>
            <a:pPr algn="just"/>
            <a:r>
              <a:rPr lang="hi-IN" sz="2800" b="1" dirty="0" smtClean="0">
                <a:solidFill>
                  <a:srgbClr val="FF0000"/>
                </a:solidFill>
              </a:rPr>
              <a:t>              </a:t>
            </a: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endParaRPr lang="hi-IN" sz="2800" b="1" dirty="0" smtClean="0">
              <a:solidFill>
                <a:srgbClr val="FF0000"/>
              </a:solidFill>
            </a:endParaRPr>
          </a:p>
          <a:p>
            <a:pPr algn="just"/>
            <a:r>
              <a:rPr lang="hi-IN" sz="2800" b="1" dirty="0" smtClean="0">
                <a:solidFill>
                  <a:srgbClr val="FF0000"/>
                </a:solidFill>
              </a:rPr>
              <a:t>                </a:t>
            </a:r>
            <a:r>
              <a:rPr lang="hi-IN" sz="4000" b="1" i="1" dirty="0" smtClean="0">
                <a:solidFill>
                  <a:srgbClr val="FF0000"/>
                </a:solidFill>
              </a:rPr>
              <a:t>धन्यवाद्</a:t>
            </a:r>
          </a:p>
          <a:p>
            <a:pPr algn="just"/>
            <a:endParaRPr lang="hi-IN" sz="2800" b="1"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992</TotalTime>
  <Words>77</Words>
  <Application>Microsoft Office PowerPoint</Application>
  <PresentationFormat>On-screen Show (4:3)</PresentationFormat>
  <Paragraphs>32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189</cp:revision>
  <dcterms:created xsi:type="dcterms:W3CDTF">2020-04-15T07:39:00Z</dcterms:created>
  <dcterms:modified xsi:type="dcterms:W3CDTF">2020-07-25T09:16:26Z</dcterms:modified>
</cp:coreProperties>
</file>