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1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4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/>
          <a:p>
            <a:r>
              <a:rPr altLang="zh-CN" lang="en-US">
                <a:solidFill>
                  <a:srgbClr val="F46D43"/>
                </a:solidFill>
              </a:rPr>
              <a:t>N</a:t>
            </a:r>
            <a:r>
              <a:rPr altLang="zh-CN" lang="en-US">
                <a:solidFill>
                  <a:srgbClr val="F46D43"/>
                </a:solidFill>
              </a:rPr>
              <a:t>A</a:t>
            </a:r>
            <a:r>
              <a:rPr altLang="zh-CN" lang="en-US">
                <a:solidFill>
                  <a:srgbClr val="F46D43"/>
                </a:solidFill>
              </a:rPr>
              <a:t>T</a:t>
            </a:r>
            <a:r>
              <a:rPr altLang="zh-CN" lang="en-US">
                <a:solidFill>
                  <a:srgbClr val="F46D43"/>
                </a:solidFill>
              </a:rPr>
              <a:t>IONAL</a:t>
            </a:r>
            <a:r>
              <a:rPr altLang="zh-CN" lang="en-US">
                <a:solidFill>
                  <a:srgbClr val="F46D43"/>
                </a:solidFill>
              </a:rPr>
              <a:t> </a:t>
            </a:r>
            <a:r>
              <a:rPr altLang="zh-CN" lang="en-US">
                <a:solidFill>
                  <a:srgbClr val="F46D43"/>
                </a:solidFill>
              </a:rPr>
              <a:t>I</a:t>
            </a:r>
            <a:r>
              <a:rPr altLang="zh-CN" lang="en-US">
                <a:solidFill>
                  <a:srgbClr val="F46D43"/>
                </a:solidFill>
              </a:rPr>
              <a:t>N</a:t>
            </a:r>
            <a:r>
              <a:rPr altLang="zh-CN" lang="en-US">
                <a:solidFill>
                  <a:srgbClr val="F46D43"/>
                </a:solidFill>
              </a:rPr>
              <a:t>C</a:t>
            </a:r>
            <a:r>
              <a:rPr altLang="zh-CN" lang="en-US">
                <a:solidFill>
                  <a:srgbClr val="F46D43"/>
                </a:solidFill>
              </a:rPr>
              <a:t>O</a:t>
            </a:r>
            <a:r>
              <a:rPr altLang="zh-CN" lang="en-US">
                <a:solidFill>
                  <a:srgbClr val="F46D43"/>
                </a:solidFill>
              </a:rPr>
              <a:t>ME</a:t>
            </a:r>
            <a:endParaRPr altLang="zh-CN" lang="en-US">
              <a:solidFill>
                <a:srgbClr val="F46D43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8333" lnSpcReduction="20000"/>
          </a:bodyPr>
          <a:p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ly</a:t>
            </a:r>
            <a:r>
              <a:rPr altLang="zh-CN" lang="en-US"/>
              <a:t> </a:t>
            </a:r>
            <a:r>
              <a:rPr altLang="zh-CN" lang="en-US"/>
              <a:t>Kumari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artment</a:t>
            </a:r>
            <a:r>
              <a:rPr altLang="zh-CN" lang="en-US"/>
              <a:t> </a:t>
            </a:r>
            <a:r>
              <a:rPr altLang="zh-CN" lang="en-US"/>
              <a:t>of</a:t>
            </a:r>
            <a:r>
              <a:rPr altLang="zh-CN" lang="en-US"/>
              <a:t> </a:t>
            </a:r>
            <a:r>
              <a:rPr altLang="zh-CN" lang="en-US"/>
              <a:t>Economics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L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College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Kasba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u</a:t>
            </a:r>
            <a:r>
              <a:rPr altLang="zh-CN" lang="en-US"/>
              <a:t>r</a:t>
            </a:r>
            <a:r>
              <a:rPr altLang="zh-CN" lang="en-US"/>
              <a:t>n</a:t>
            </a:r>
            <a:r>
              <a:rPr altLang="zh-CN" lang="en-US"/>
              <a:t>ea</a:t>
            </a:r>
            <a:endParaRPr altLang="zh-CN" lang="en-US"/>
          </a:p>
          <a:p>
            <a:r>
              <a:rPr altLang="zh-CN" lang="en-US"/>
              <a:t>C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-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-</a:t>
            </a:r>
            <a:r>
              <a:rPr altLang="zh-CN" lang="en-US"/>
              <a:t>2</a:t>
            </a:r>
            <a:endParaRPr altLang="zh-CN" lang="en-US"/>
          </a:p>
          <a:p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-</a:t>
            </a:r>
            <a:r>
              <a:rPr altLang="zh-CN" lang="en-US"/>
              <a:t> </a:t>
            </a:r>
            <a:r>
              <a:rPr altLang="zh-CN" lang="en-US"/>
              <a:t>3</a:t>
            </a:r>
            <a:endParaRPr altLang="zh-CN" lang="en-US"/>
          </a:p>
          <a:p>
            <a:r>
              <a:rPr altLang="zh-CN" lang="en-US"/>
              <a:t>3</a:t>
            </a:r>
            <a:r>
              <a:rPr altLang="zh-CN" lang="en-US"/>
              <a:t>1</a:t>
            </a:r>
            <a:r>
              <a:rPr altLang="zh-CN" lang="en-US"/>
              <a:t>-</a:t>
            </a:r>
            <a:r>
              <a:rPr altLang="zh-CN" lang="en-US"/>
              <a:t>0</a:t>
            </a:r>
            <a:r>
              <a:rPr altLang="zh-CN" lang="en-US"/>
              <a:t>7</a:t>
            </a:r>
            <a:r>
              <a:rPr altLang="zh-CN" lang="en-US"/>
              <a:t>-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1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1037429"/>
            <a:ext cx="8286750" cy="4783142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4" y="365125"/>
            <a:ext cx="8286750" cy="6209011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4</dc:creator>
  <dcterms:created xsi:type="dcterms:W3CDTF">2015-05-11T11:30:45Z</dcterms:created>
  <dcterms:modified xsi:type="dcterms:W3CDTF">2020-07-31T03:18:23Z</dcterms:modified>
</cp:coreProperties>
</file>