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4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2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0486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0486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5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0486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1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7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9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04863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04859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04863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7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8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04864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05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0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04860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0F109-B58F-4B09-A3D4-385790D832C8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Subtitle 2"/>
          <p:cNvSpPr>
            <a:spLocks noGrp="1"/>
          </p:cNvSpPr>
          <p:nvPr>
            <p:ph type="subTitle" idx="1"/>
          </p:nvPr>
        </p:nvSpPr>
        <p:spPr>
          <a:xfrm>
            <a:off x="457200" y="304800"/>
            <a:ext cx="8458200" cy="63246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endParaRPr lang="en-US" sz="2800" b="1" dirty="0" smtClean="0">
              <a:solidFill>
                <a:srgbClr val="00B05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en-US" sz="3000" b="1" dirty="0" smtClean="0">
              <a:solidFill>
                <a:srgbClr val="FF000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hi-IN" sz="3000" b="1" dirty="0" smtClean="0">
                <a:solidFill>
                  <a:srgbClr val="FF000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मुंशी लाल आर्य महाविद्यालय, कसबा, पूर्णियाँ। </a:t>
            </a:r>
            <a:endParaRPr lang="hi-IN" sz="3000" b="1" dirty="0">
              <a:solidFill>
                <a:srgbClr val="FF000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hi-IN" sz="2600" b="1" dirty="0">
                <a:solidFill>
                  <a:srgbClr val="0070C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हिन्दी विभाग </a:t>
            </a:r>
          </a:p>
          <a:p>
            <a:pPr>
              <a:lnSpc>
                <a:spcPct val="150000"/>
              </a:lnSpc>
            </a:pP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(</a:t>
            </a:r>
            <a:r>
              <a:rPr lang="hi-IN" sz="26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तुलसीदास का जीवन परिचय</a:t>
            </a: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)</a:t>
            </a:r>
            <a:endParaRPr lang="hi-IN" sz="2600" b="1" dirty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en-US" sz="2400" b="1" dirty="0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(</a:t>
            </a:r>
            <a:r>
              <a:rPr lang="hi-IN" sz="2400" b="1" dirty="0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जुलाई  2020</a:t>
            </a:r>
            <a:r>
              <a:rPr lang="en-US" sz="2400" b="1" dirty="0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)</a:t>
            </a:r>
          </a:p>
          <a:p>
            <a:endParaRPr lang="hi-IN" sz="2600" b="1" dirty="0" smtClean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 हरेन्द्र कुमार</a:t>
            </a:r>
            <a:endParaRPr lang="en-US" sz="2000" b="1" dirty="0" smtClean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असिस्टेंट प्रोफेसर </a:t>
            </a: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हिंदी विभाग</a:t>
            </a: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         एम.एल. आर्य कॉलेज, कसबा, पूर्णियाँ।</a:t>
            </a:r>
          </a:p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      </a:t>
            </a:r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ईमेल-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hkumarbhu@gmail.com</a:t>
            </a:r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en-US" sz="2600" b="1" dirty="0" smtClean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en-US" sz="2600" b="1" dirty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</p:txBody>
      </p:sp>
      <p:pic>
        <p:nvPicPr>
          <p:cNvPr id="3" name="Picture 8" descr="Purnea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937" y="376237"/>
            <a:ext cx="1236663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1" descr="Image result for naac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304800"/>
            <a:ext cx="1758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Subtitle 2"/>
          <p:cNvSpPr>
            <a:spLocks noGrp="1"/>
          </p:cNvSpPr>
          <p:nvPr>
            <p:ph type="subTitle" idx="1"/>
          </p:nvPr>
        </p:nvSpPr>
        <p:spPr>
          <a:xfrm>
            <a:off x="381000" y="228600"/>
            <a:ext cx="8458200" cy="5943600"/>
          </a:xfrm>
        </p:spPr>
        <p:txBody>
          <a:bodyPr>
            <a:noAutofit/>
          </a:bodyPr>
          <a:lstStyle/>
          <a:p>
            <a:r>
              <a:rPr lang="en-US" altLang="en-US" sz="2500" b="1" u="sng" dirty="0" err="1" smtClean="0">
                <a:solidFill>
                  <a:srgbClr val="FF0000"/>
                </a:solidFill>
              </a:rPr>
              <a:t>दिनांक</a:t>
            </a:r>
            <a:r>
              <a:rPr lang="en-US" altLang="en-US" sz="2500" b="1" u="sng" dirty="0" smtClean="0">
                <a:solidFill>
                  <a:srgbClr val="FF0000"/>
                </a:solidFill>
              </a:rPr>
              <a:t>- </a:t>
            </a:r>
            <a:r>
              <a:rPr lang="hi-IN" altLang="en-US" sz="2500" b="1" u="sng" dirty="0" smtClean="0">
                <a:solidFill>
                  <a:srgbClr val="FF0000"/>
                </a:solidFill>
              </a:rPr>
              <a:t>2</a:t>
            </a:r>
            <a:r>
              <a:rPr lang="hi-IN" altLang="en-US" sz="2500" b="1" u="sng" dirty="0" smtClean="0">
                <a:solidFill>
                  <a:srgbClr val="FF0000"/>
                </a:solidFill>
              </a:rPr>
              <a:t>7</a:t>
            </a:r>
            <a:r>
              <a:rPr lang="hi-IN" altLang="en-US" sz="2500" b="1" u="sng" dirty="0" smtClean="0">
                <a:solidFill>
                  <a:srgbClr val="FF0000"/>
                </a:solidFill>
              </a:rPr>
              <a:t>-07</a:t>
            </a:r>
            <a:r>
              <a:rPr lang="en-US" altLang="en-US" sz="2500" b="1" u="sng" dirty="0" smtClean="0">
                <a:solidFill>
                  <a:srgbClr val="FF0000"/>
                </a:solidFill>
              </a:rPr>
              <a:t>-</a:t>
            </a:r>
            <a:r>
              <a:rPr lang="hi-IN" altLang="en-US" sz="2500" b="1" u="sng" dirty="0" smtClean="0">
                <a:solidFill>
                  <a:srgbClr val="FF0000"/>
                </a:solidFill>
              </a:rPr>
              <a:t>2020</a:t>
            </a:r>
            <a:endParaRPr lang="hi-IN" sz="2500" dirty="0" smtClean="0"/>
          </a:p>
          <a:p>
            <a:endParaRPr lang="hi-IN" sz="2500" b="1" dirty="0" smtClean="0">
              <a:solidFill>
                <a:srgbClr val="FF0000"/>
              </a:solidFill>
            </a:endParaRPr>
          </a:p>
          <a:p>
            <a:endParaRPr lang="hi-IN" sz="2500" b="1" dirty="0" smtClean="0">
              <a:solidFill>
                <a:srgbClr val="FF0000"/>
              </a:solidFill>
            </a:endParaRPr>
          </a:p>
          <a:p>
            <a:r>
              <a:rPr lang="hi-IN" sz="2500" b="1" dirty="0" smtClean="0">
                <a:solidFill>
                  <a:srgbClr val="FF0000"/>
                </a:solidFill>
              </a:rPr>
              <a:t>मातु </a:t>
            </a:r>
            <a:r>
              <a:rPr lang="hi-IN" sz="2500" b="1" dirty="0" smtClean="0">
                <a:solidFill>
                  <a:srgbClr val="FF0000"/>
                </a:solidFill>
              </a:rPr>
              <a:t>समीप कहत सकु चाही</a:t>
            </a:r>
            <a:r>
              <a:rPr lang="hi-IN" sz="2500" b="1" dirty="0" smtClean="0">
                <a:solidFill>
                  <a:srgbClr val="FF0000"/>
                </a:solidFill>
              </a:rPr>
              <a:t>।</a:t>
            </a:r>
          </a:p>
          <a:p>
            <a:r>
              <a:rPr lang="hi-IN" sz="2500" b="1" dirty="0" smtClean="0">
                <a:solidFill>
                  <a:srgbClr val="FF0000"/>
                </a:solidFill>
              </a:rPr>
              <a:t>बोले </a:t>
            </a:r>
            <a:r>
              <a:rPr lang="hi-IN" sz="2500" b="1" dirty="0" smtClean="0">
                <a:solidFill>
                  <a:srgbClr val="FF0000"/>
                </a:solidFill>
              </a:rPr>
              <a:t>समउ </a:t>
            </a:r>
            <a:r>
              <a:rPr lang="hi-IN" sz="2500" b="1" dirty="0" smtClean="0">
                <a:solidFill>
                  <a:srgbClr val="FF0000"/>
                </a:solidFill>
              </a:rPr>
              <a:t>समुझि </a:t>
            </a:r>
            <a:r>
              <a:rPr lang="hi-IN" sz="2500" b="1" dirty="0" smtClean="0">
                <a:solidFill>
                  <a:srgbClr val="FF0000"/>
                </a:solidFill>
              </a:rPr>
              <a:t>मन माही</a:t>
            </a:r>
            <a:r>
              <a:rPr lang="hi-IN" sz="2500" b="1" dirty="0" smtClean="0">
                <a:solidFill>
                  <a:srgbClr val="FF0000"/>
                </a:solidFill>
              </a:rPr>
              <a:t>॥</a:t>
            </a:r>
            <a:endParaRPr lang="hi-IN" sz="2500" b="1" dirty="0" smtClean="0">
              <a:solidFill>
                <a:srgbClr val="FF0000"/>
              </a:solidFill>
            </a:endParaRPr>
          </a:p>
          <a:p>
            <a:r>
              <a:rPr lang="hi-IN" sz="2500" b="1" dirty="0" smtClean="0">
                <a:solidFill>
                  <a:srgbClr val="FF0000"/>
                </a:solidFill>
              </a:rPr>
              <a:t>राजकुमार सिखावनु सुन</a:t>
            </a:r>
            <a:r>
              <a:rPr lang="en-US" sz="2500" b="1" dirty="0" smtClean="0">
                <a:solidFill>
                  <a:srgbClr val="FF0000"/>
                </a:solidFill>
              </a:rPr>
              <a:t>। </a:t>
            </a:r>
            <a:endParaRPr lang="hi-IN" sz="2500" b="1" dirty="0" smtClean="0">
              <a:solidFill>
                <a:srgbClr val="FF0000"/>
              </a:solidFill>
            </a:endParaRPr>
          </a:p>
          <a:p>
            <a:r>
              <a:rPr lang="hi-IN" sz="2500" b="1" dirty="0" smtClean="0">
                <a:solidFill>
                  <a:srgbClr val="FF0000"/>
                </a:solidFill>
              </a:rPr>
              <a:t>आन भाती जिय जिन </a:t>
            </a:r>
            <a:r>
              <a:rPr lang="hi-IN" sz="2500" b="1" dirty="0" smtClean="0">
                <a:solidFill>
                  <a:srgbClr val="FF0000"/>
                </a:solidFill>
              </a:rPr>
              <a:t>कछु </a:t>
            </a:r>
            <a:r>
              <a:rPr lang="hi-IN" sz="2500" b="1" dirty="0" smtClean="0">
                <a:solidFill>
                  <a:srgbClr val="FF0000"/>
                </a:solidFill>
              </a:rPr>
              <a:t>गुनII</a:t>
            </a:r>
          </a:p>
          <a:p>
            <a:r>
              <a:rPr lang="hi-IN" sz="2500" b="1" dirty="0" smtClean="0">
                <a:solidFill>
                  <a:srgbClr val="FF0000"/>
                </a:solidFill>
              </a:rPr>
              <a:t>आपन मोर नीक जौं </a:t>
            </a:r>
            <a:r>
              <a:rPr lang="hi-IN" sz="2500" b="1" dirty="0" smtClean="0">
                <a:solidFill>
                  <a:srgbClr val="FF0000"/>
                </a:solidFill>
              </a:rPr>
              <a:t>चहहु</a:t>
            </a:r>
            <a:r>
              <a:rPr lang="en-US" sz="2500" b="1" dirty="0" smtClean="0">
                <a:solidFill>
                  <a:srgbClr val="FF0000"/>
                </a:solidFill>
              </a:rPr>
              <a:t>।</a:t>
            </a:r>
            <a:endParaRPr lang="hi-IN" sz="2500" b="1" dirty="0" smtClean="0">
              <a:solidFill>
                <a:srgbClr val="FF0000"/>
              </a:solidFill>
            </a:endParaRPr>
          </a:p>
          <a:p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hi-IN" sz="2500" b="1" dirty="0" smtClean="0">
                <a:solidFill>
                  <a:srgbClr val="FF0000"/>
                </a:solidFill>
              </a:rPr>
              <a:t>बचनु हमार </a:t>
            </a:r>
            <a:r>
              <a:rPr lang="hi-IN" sz="2500" b="1" dirty="0" smtClean="0">
                <a:solidFill>
                  <a:srgbClr val="FF0000"/>
                </a:solidFill>
              </a:rPr>
              <a:t>मानि </a:t>
            </a:r>
            <a:r>
              <a:rPr lang="hi-IN" sz="2500" b="1" dirty="0" smtClean="0">
                <a:solidFill>
                  <a:srgbClr val="FF0000"/>
                </a:solidFill>
              </a:rPr>
              <a:t>गृह </a:t>
            </a:r>
            <a:r>
              <a:rPr lang="hi-IN" sz="2500" b="1" dirty="0" smtClean="0">
                <a:solidFill>
                  <a:srgbClr val="FF0000"/>
                </a:solidFill>
              </a:rPr>
              <a:t>रहहु</a:t>
            </a:r>
            <a:r>
              <a:rPr lang="en-US" sz="2500" b="1" dirty="0" smtClean="0">
                <a:solidFill>
                  <a:srgbClr val="FF0000"/>
                </a:solidFill>
              </a:rPr>
              <a:t>॥</a:t>
            </a:r>
            <a:endParaRPr lang="en-US" sz="2500" b="1" dirty="0" smtClean="0">
              <a:solidFill>
                <a:srgbClr val="FF0000"/>
              </a:solidFill>
            </a:endParaRPr>
          </a:p>
          <a:p>
            <a:r>
              <a:rPr lang="hi-IN" sz="2500" b="1" dirty="0" smtClean="0">
                <a:solidFill>
                  <a:srgbClr val="FF0000"/>
                </a:solidFill>
              </a:rPr>
              <a:t>आयसु मोर सासु सेवकाई। </a:t>
            </a:r>
            <a:endParaRPr lang="hi-IN" sz="2500" b="1" dirty="0" smtClean="0">
              <a:solidFill>
                <a:srgbClr val="FF0000"/>
              </a:solidFill>
            </a:endParaRPr>
          </a:p>
          <a:p>
            <a:r>
              <a:rPr lang="hi-IN" sz="2500" b="1" dirty="0" smtClean="0">
                <a:solidFill>
                  <a:srgbClr val="FF0000"/>
                </a:solidFill>
              </a:rPr>
              <a:t>सब विधि भामिन </a:t>
            </a:r>
            <a:r>
              <a:rPr lang="hi-IN" sz="2500" b="1" dirty="0" smtClean="0">
                <a:solidFill>
                  <a:srgbClr val="FF0000"/>
                </a:solidFill>
              </a:rPr>
              <a:t>भवन </a:t>
            </a:r>
            <a:r>
              <a:rPr lang="hi-IN" sz="2500" b="1" dirty="0" smtClean="0">
                <a:solidFill>
                  <a:srgbClr val="FF0000"/>
                </a:solidFill>
              </a:rPr>
              <a:t>भलाईII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382000" cy="57150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hi-IN" sz="2500" b="1" dirty="0" smtClean="0">
                <a:solidFill>
                  <a:srgbClr val="FF0000"/>
                </a:solidFill>
              </a:rPr>
              <a:t>व्याख्या- तुलसीदास से कहते है भगवान श्रीराम चौदह वर्ष के वनवास के वनगमन की तैयारी करते है, माता सीता उनके साथ वन जाने का अनुरोध करती है माता </a:t>
            </a:r>
            <a:r>
              <a:rPr lang="hi-IN" sz="2500" b="1" dirty="0" smtClean="0">
                <a:solidFill>
                  <a:srgbClr val="FF0000"/>
                </a:solidFill>
              </a:rPr>
              <a:t>के सामने सीताजी से </a:t>
            </a:r>
            <a:r>
              <a:rPr lang="hi-IN" sz="2500" b="1" dirty="0" smtClean="0">
                <a:solidFill>
                  <a:srgbClr val="FF0000"/>
                </a:solidFill>
              </a:rPr>
              <a:t>कुछ </a:t>
            </a:r>
            <a:r>
              <a:rPr lang="hi-IN" sz="2500" b="1" dirty="0" smtClean="0">
                <a:solidFill>
                  <a:srgbClr val="FF0000"/>
                </a:solidFill>
              </a:rPr>
              <a:t>कहने </a:t>
            </a:r>
            <a:r>
              <a:rPr lang="hi-IN" sz="2500" b="1" dirty="0" smtClean="0">
                <a:solidFill>
                  <a:srgbClr val="FF0000"/>
                </a:solidFill>
              </a:rPr>
              <a:t>में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hi-IN" sz="2500" b="1" dirty="0" smtClean="0">
                <a:solidFill>
                  <a:srgbClr val="FF0000"/>
                </a:solidFill>
              </a:rPr>
              <a:t>सकुचाते हैं</a:t>
            </a:r>
            <a:r>
              <a:rPr lang="en-US" sz="2500" b="1" dirty="0" smtClean="0">
                <a:solidFill>
                  <a:srgbClr val="FF0000"/>
                </a:solidFill>
              </a:rPr>
              <a:t>। </a:t>
            </a:r>
            <a:r>
              <a:rPr lang="hi-IN" sz="2500" b="1" dirty="0" smtClean="0">
                <a:solidFill>
                  <a:srgbClr val="FF0000"/>
                </a:solidFill>
              </a:rPr>
              <a:t>पर </a:t>
            </a:r>
            <a:r>
              <a:rPr lang="hi-IN" sz="2500" b="1" dirty="0" smtClean="0">
                <a:solidFill>
                  <a:srgbClr val="FF0000"/>
                </a:solidFill>
              </a:rPr>
              <a:t>मन में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hi-IN" sz="2500" b="1" dirty="0" smtClean="0">
                <a:solidFill>
                  <a:srgbClr val="FF0000"/>
                </a:solidFill>
              </a:rPr>
              <a:t>यह समझकर </a:t>
            </a:r>
            <a:r>
              <a:rPr lang="hi-IN" sz="2500" b="1" dirty="0" smtClean="0">
                <a:solidFill>
                  <a:srgbClr val="FF0000"/>
                </a:solidFill>
              </a:rPr>
              <a:t>कि </a:t>
            </a:r>
            <a:r>
              <a:rPr lang="hi-IN" sz="2500" b="1" dirty="0" smtClean="0">
                <a:solidFill>
                  <a:srgbClr val="FF0000"/>
                </a:solidFill>
              </a:rPr>
              <a:t>यह समय ऐसा ही है, वे बोले- हे </a:t>
            </a:r>
            <a:r>
              <a:rPr lang="hi-IN" sz="2500" b="1" dirty="0" smtClean="0">
                <a:solidFill>
                  <a:srgbClr val="FF0000"/>
                </a:solidFill>
              </a:rPr>
              <a:t>राजकुमारी</a:t>
            </a:r>
            <a:r>
              <a:rPr lang="hi-IN" sz="2500" b="1" dirty="0" smtClean="0">
                <a:solidFill>
                  <a:srgbClr val="FF0000"/>
                </a:solidFill>
              </a:rPr>
              <a:t>! </a:t>
            </a:r>
            <a:r>
              <a:rPr lang="hi-IN" sz="2500" b="1" dirty="0" smtClean="0">
                <a:solidFill>
                  <a:srgbClr val="FF0000"/>
                </a:solidFill>
              </a:rPr>
              <a:t>मेरी सिखावन </a:t>
            </a:r>
            <a:r>
              <a:rPr lang="hi-IN" sz="2500" b="1" dirty="0" smtClean="0">
                <a:solidFill>
                  <a:srgbClr val="FF0000"/>
                </a:solidFill>
              </a:rPr>
              <a:t>सुनो। </a:t>
            </a:r>
            <a:r>
              <a:rPr lang="hi-IN" sz="2500" b="1" dirty="0" smtClean="0">
                <a:solidFill>
                  <a:srgbClr val="FF0000"/>
                </a:solidFill>
              </a:rPr>
              <a:t>मन में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hi-IN" sz="2500" b="1" dirty="0" smtClean="0">
                <a:solidFill>
                  <a:srgbClr val="FF0000"/>
                </a:solidFill>
              </a:rPr>
              <a:t>कुछ </a:t>
            </a:r>
            <a:r>
              <a:rPr lang="hi-IN" sz="2500" b="1" dirty="0" smtClean="0">
                <a:solidFill>
                  <a:srgbClr val="FF0000"/>
                </a:solidFill>
              </a:rPr>
              <a:t>दूसरी तरह न समझ </a:t>
            </a:r>
            <a:r>
              <a:rPr lang="hi-IN" sz="2500" b="1" dirty="0" smtClean="0">
                <a:solidFill>
                  <a:srgbClr val="FF0000"/>
                </a:solidFill>
              </a:rPr>
              <a:t>लेना I</a:t>
            </a:r>
          </a:p>
          <a:p>
            <a:pPr algn="just">
              <a:lnSpc>
                <a:spcPct val="150000"/>
              </a:lnSpc>
            </a:pPr>
            <a:r>
              <a:rPr lang="hi-IN" sz="2500" b="1" dirty="0" smtClean="0">
                <a:solidFill>
                  <a:srgbClr val="FF0000"/>
                </a:solidFill>
              </a:rPr>
              <a:t>	जो </a:t>
            </a:r>
            <a:r>
              <a:rPr lang="hi-IN" sz="2500" b="1" dirty="0" smtClean="0">
                <a:solidFill>
                  <a:srgbClr val="FF0000"/>
                </a:solidFill>
              </a:rPr>
              <a:t>अपना और मेरा भला चाहती हो, तो मेरा वचन मानकर घर रहो। हे </a:t>
            </a:r>
            <a:r>
              <a:rPr lang="hi-IN" sz="2500" b="1" dirty="0" smtClean="0">
                <a:solidFill>
                  <a:srgbClr val="FF0000"/>
                </a:solidFill>
              </a:rPr>
              <a:t>भामिनी </a:t>
            </a:r>
            <a:r>
              <a:rPr lang="hi-IN" sz="2500" b="1" dirty="0" smtClean="0">
                <a:solidFill>
                  <a:srgbClr val="FF0000"/>
                </a:solidFill>
              </a:rPr>
              <a:t>मेरी </a:t>
            </a:r>
            <a:r>
              <a:rPr lang="hi-IN" sz="2500" b="1" dirty="0" smtClean="0">
                <a:solidFill>
                  <a:srgbClr val="FF0000"/>
                </a:solidFill>
              </a:rPr>
              <a:t>आज्ञा का </a:t>
            </a:r>
            <a:r>
              <a:rPr lang="hi-IN" sz="2500" b="1" dirty="0" smtClean="0">
                <a:solidFill>
                  <a:srgbClr val="FF0000"/>
                </a:solidFill>
              </a:rPr>
              <a:t>पालन होगा, सास की </a:t>
            </a:r>
            <a:r>
              <a:rPr lang="hi-IN" sz="2500" b="1" smtClean="0">
                <a:solidFill>
                  <a:srgbClr val="FF0000"/>
                </a:solidFill>
              </a:rPr>
              <a:t>सेवा कीजिये I घर </a:t>
            </a:r>
            <a:r>
              <a:rPr lang="hi-IN" sz="2500" b="1" dirty="0" smtClean="0">
                <a:solidFill>
                  <a:srgbClr val="FF0000"/>
                </a:solidFill>
              </a:rPr>
              <a:t>रहने </a:t>
            </a:r>
            <a:r>
              <a:rPr lang="hi-IN" sz="2500" b="1" dirty="0" smtClean="0">
                <a:solidFill>
                  <a:srgbClr val="FF0000"/>
                </a:solidFill>
              </a:rPr>
              <a:t>में प्रकार </a:t>
            </a:r>
            <a:r>
              <a:rPr lang="hi-IN" sz="2500" b="1" dirty="0" smtClean="0">
                <a:solidFill>
                  <a:srgbClr val="FF0000"/>
                </a:solidFill>
              </a:rPr>
              <a:t>से भलाई </a:t>
            </a:r>
            <a:r>
              <a:rPr lang="hi-IN" sz="2500" b="1" dirty="0" smtClean="0">
                <a:solidFill>
                  <a:srgbClr val="FF0000"/>
                </a:solidFill>
              </a:rPr>
              <a:t>है I</a:t>
            </a:r>
            <a:endParaRPr lang="en-US" sz="25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lang="hi-IN" sz="25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762000" y="457200"/>
            <a:ext cx="7543800" cy="5029200"/>
          </a:xfrm>
        </p:spPr>
        <p:txBody>
          <a:bodyPr>
            <a:noAutofit/>
          </a:bodyPr>
          <a:lstStyle/>
          <a:p>
            <a:pPr algn="just"/>
            <a:endParaRPr lang="hi-IN" sz="3500" b="1" dirty="0">
              <a:solidFill>
                <a:srgbClr val="FF0000"/>
              </a:solidFill>
            </a:endParaRPr>
          </a:p>
          <a:p>
            <a:pPr algn="just"/>
            <a:endParaRPr lang="hi-IN" sz="3500" b="1" dirty="0">
              <a:solidFill>
                <a:srgbClr val="FF0000"/>
              </a:solidFill>
            </a:endParaRPr>
          </a:p>
          <a:p>
            <a:pPr algn="just"/>
            <a:r>
              <a:rPr lang="en-US" sz="3500" b="1" dirty="0">
                <a:solidFill>
                  <a:srgbClr val="FF0000"/>
                </a:solidFill>
              </a:rPr>
              <a:t>                                  </a:t>
            </a:r>
            <a:endParaRPr lang="hi-IN" sz="35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228600"/>
            <a:ext cx="83058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i-IN" sz="2800" b="1" dirty="0" smtClean="0">
                <a:solidFill>
                  <a:srgbClr val="FF0000"/>
                </a:solidFill>
              </a:rPr>
              <a:t>              </a:t>
            </a: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r>
              <a:rPr lang="hi-IN" sz="2800" b="1" dirty="0" smtClean="0">
                <a:solidFill>
                  <a:srgbClr val="FF0000"/>
                </a:solidFill>
              </a:rPr>
              <a:t>                </a:t>
            </a:r>
            <a:r>
              <a:rPr lang="hi-IN" sz="4000" b="1" i="1" dirty="0" smtClean="0">
                <a:solidFill>
                  <a:srgbClr val="FF0000"/>
                </a:solidFill>
              </a:rPr>
              <a:t>धन्यवाद्</a:t>
            </a:r>
          </a:p>
          <a:p>
            <a:pPr algn="just"/>
            <a:endParaRPr lang="hi-IN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165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183</cp:revision>
  <dcterms:created xsi:type="dcterms:W3CDTF">2020-04-15T07:39:00Z</dcterms:created>
  <dcterms:modified xsi:type="dcterms:W3CDTF">2020-07-25T08:50:25Z</dcterms:modified>
</cp:coreProperties>
</file>