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64" r:id="rId4"/>
    <p:sldId id="262"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22" y="12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smtClean="0"/>
              <a:t>Click to edit Master title style</a:t>
            </a:r>
            <a:endParaRPr lang="en-US"/>
          </a:p>
        </p:txBody>
      </p:sp>
      <p:sp>
        <p:nvSpPr>
          <p:cNvPr id="1048610"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1" name="Date Placeholder 3"/>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612" name="Footer Placeholder 4"/>
          <p:cNvSpPr>
            <a:spLocks noGrp="1"/>
          </p:cNvSpPr>
          <p:nvPr>
            <p:ph type="ftr" sz="quarter" idx="11"/>
          </p:nvPr>
        </p:nvSpPr>
        <p:spPr/>
        <p:txBody>
          <a:bodyPr/>
          <a:lstStyle/>
          <a:p>
            <a:endParaRPr lang="en-US"/>
          </a:p>
        </p:txBody>
      </p:sp>
      <p:sp>
        <p:nvSpPr>
          <p:cNvPr id="1048613"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3"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594"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5" name="Date Placeholder 3"/>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596" name="Footer Placeholder 4"/>
          <p:cNvSpPr>
            <a:spLocks noGrp="1"/>
          </p:cNvSpPr>
          <p:nvPr>
            <p:ph type="ftr" sz="quarter" idx="11"/>
          </p:nvPr>
        </p:nvSpPr>
        <p:spPr/>
        <p:txBody>
          <a:bodyPr/>
          <a:lstStyle/>
          <a:p>
            <a:endParaRPr lang="en-US"/>
          </a:p>
        </p:txBody>
      </p:sp>
      <p:sp>
        <p:nvSpPr>
          <p:cNvPr id="1048597"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smtClean="0"/>
              <a:t>Click to edit Master title style</a:t>
            </a:r>
            <a:endParaRPr lang="en-US"/>
          </a:p>
        </p:txBody>
      </p:sp>
      <p:sp>
        <p:nvSpPr>
          <p:cNvPr id="104859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0" name="Date Placeholder 3"/>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601" name="Footer Placeholder 4"/>
          <p:cNvSpPr>
            <a:spLocks noGrp="1"/>
          </p:cNvSpPr>
          <p:nvPr>
            <p:ph type="ftr" sz="quarter" idx="11"/>
          </p:nvPr>
        </p:nvSpPr>
        <p:spPr/>
        <p:txBody>
          <a:bodyPr/>
          <a:lstStyle/>
          <a:p>
            <a:endParaRPr lang="en-US"/>
          </a:p>
        </p:txBody>
      </p:sp>
      <p:sp>
        <p:nvSpPr>
          <p:cNvPr id="1048602"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4"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1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16" name="Date Placeholder 3"/>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617" name="Footer Placeholder 4"/>
          <p:cNvSpPr>
            <a:spLocks noGrp="1"/>
          </p:cNvSpPr>
          <p:nvPr>
            <p:ph type="ftr" sz="quarter" idx="11"/>
          </p:nvPr>
        </p:nvSpPr>
        <p:spPr/>
        <p:txBody>
          <a:bodyPr/>
          <a:lstStyle/>
          <a:p>
            <a:endParaRPr lang="en-US"/>
          </a:p>
        </p:txBody>
      </p:sp>
      <p:sp>
        <p:nvSpPr>
          <p:cNvPr id="1048618"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smtClean="0"/>
              <a:t>Click to edit Master title style</a:t>
            </a:r>
            <a:endParaRPr lang="en-US"/>
          </a:p>
        </p:txBody>
      </p:sp>
      <p:sp>
        <p:nvSpPr>
          <p:cNvPr id="10486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2" name="Date Placeholder 4"/>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623" name="Footer Placeholder 5"/>
          <p:cNvSpPr>
            <a:spLocks noGrp="1"/>
          </p:cNvSpPr>
          <p:nvPr>
            <p:ph type="ftr" sz="quarter" idx="11"/>
          </p:nvPr>
        </p:nvSpPr>
        <p:spPr/>
        <p:txBody>
          <a:bodyPr/>
          <a:lstStyle/>
          <a:p>
            <a:endParaRPr lang="en-US"/>
          </a:p>
        </p:txBody>
      </p:sp>
      <p:sp>
        <p:nvSpPr>
          <p:cNvPr id="1048624"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smtClean="0"/>
              <a:t>Click to edit Master title style</a:t>
            </a:r>
            <a:endParaRPr lang="en-US"/>
          </a:p>
        </p:txBody>
      </p:sp>
      <p:sp>
        <p:nvSpPr>
          <p:cNvPr id="1048626"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8"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0" name="Date Placeholder 6"/>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631" name="Footer Placeholder 7"/>
          <p:cNvSpPr>
            <a:spLocks noGrp="1"/>
          </p:cNvSpPr>
          <p:nvPr>
            <p:ph type="ftr" sz="quarter" idx="11"/>
          </p:nvPr>
        </p:nvSpPr>
        <p:spPr/>
        <p:txBody>
          <a:bodyPr/>
          <a:lstStyle/>
          <a:p>
            <a:endParaRPr lang="en-US"/>
          </a:p>
        </p:txBody>
      </p:sp>
      <p:sp>
        <p:nvSpPr>
          <p:cNvPr id="1048632" name="Slide Number Placeholder 8"/>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US" smtClean="0"/>
              <a:t>Click to edit Master title style</a:t>
            </a:r>
            <a:endParaRPr lang="en-US"/>
          </a:p>
        </p:txBody>
      </p:sp>
      <p:sp>
        <p:nvSpPr>
          <p:cNvPr id="1048590" name="Date Placeholder 2"/>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591" name="Footer Placeholder 3"/>
          <p:cNvSpPr>
            <a:spLocks noGrp="1"/>
          </p:cNvSpPr>
          <p:nvPr>
            <p:ph type="ftr" sz="quarter" idx="11"/>
          </p:nvPr>
        </p:nvSpPr>
        <p:spPr/>
        <p:txBody>
          <a:bodyPr/>
          <a:lstStyle/>
          <a:p>
            <a:endParaRPr lang="en-US"/>
          </a:p>
        </p:txBody>
      </p:sp>
      <p:sp>
        <p:nvSpPr>
          <p:cNvPr id="1048592" name="Slide Number Placeholder 4"/>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3" name="Date Placeholder 1"/>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634" name="Footer Placeholder 2"/>
          <p:cNvSpPr>
            <a:spLocks noGrp="1"/>
          </p:cNvSpPr>
          <p:nvPr>
            <p:ph type="ftr" sz="quarter" idx="11"/>
          </p:nvPr>
        </p:nvSpPr>
        <p:spPr/>
        <p:txBody>
          <a:bodyPr/>
          <a:lstStyle/>
          <a:p>
            <a:endParaRPr lang="en-US"/>
          </a:p>
        </p:txBody>
      </p:sp>
      <p:sp>
        <p:nvSpPr>
          <p:cNvPr id="1048635" name="Slide Number Placeholder 3"/>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3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39" name="Date Placeholder 4"/>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640" name="Footer Placeholder 5"/>
          <p:cNvSpPr>
            <a:spLocks noGrp="1"/>
          </p:cNvSpPr>
          <p:nvPr>
            <p:ph type="ftr" sz="quarter" idx="11"/>
          </p:nvPr>
        </p:nvSpPr>
        <p:spPr/>
        <p:txBody>
          <a:bodyPr/>
          <a:lstStyle/>
          <a:p>
            <a:endParaRPr lang="en-US"/>
          </a:p>
        </p:txBody>
      </p:sp>
      <p:sp>
        <p:nvSpPr>
          <p:cNvPr id="1048641"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3"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04"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0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06" name="Date Placeholder 4"/>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607" name="Footer Placeholder 5"/>
          <p:cNvSpPr>
            <a:spLocks noGrp="1"/>
          </p:cNvSpPr>
          <p:nvPr>
            <p:ph type="ftr" sz="quarter" idx="11"/>
          </p:nvPr>
        </p:nvSpPr>
        <p:spPr/>
        <p:txBody>
          <a:bodyPr/>
          <a:lstStyle/>
          <a:p>
            <a:endParaRPr lang="en-US"/>
          </a:p>
        </p:txBody>
      </p:sp>
      <p:sp>
        <p:nvSpPr>
          <p:cNvPr id="1048608"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0F109-B58F-4B09-A3D4-385790D832C8}" type="datetimeFigureOut">
              <a:rPr lang="en-US" smtClean="0"/>
              <a:pPr/>
              <a:t>7/25/2020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4070B-2D23-48E3-B794-F264F80DA9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ubtitle 2"/>
          <p:cNvSpPr>
            <a:spLocks noGrp="1"/>
          </p:cNvSpPr>
          <p:nvPr>
            <p:ph type="subTitle" idx="1"/>
          </p:nvPr>
        </p:nvSpPr>
        <p:spPr>
          <a:xfrm>
            <a:off x="457200" y="304800"/>
            <a:ext cx="8458200" cy="6324600"/>
          </a:xfrm>
        </p:spPr>
        <p:txBody>
          <a:bodyPr>
            <a:normAutofit lnSpcReduction="10000"/>
          </a:bodyPr>
          <a:lstStyle/>
          <a:p>
            <a:pPr>
              <a:lnSpc>
                <a:spcPct val="150000"/>
              </a:lnSpc>
            </a:pPr>
            <a:endParaRPr lang="en-US" sz="2800" b="1" dirty="0" smtClean="0">
              <a:solidFill>
                <a:srgbClr val="00B050"/>
              </a:solidFill>
              <a:latin typeface="Nirmala UI" panose="020B0502040204020203" pitchFamily="34" charset="0"/>
              <a:cs typeface="Nirmala UI" panose="020B0502040204020203" pitchFamily="34" charset="0"/>
            </a:endParaRPr>
          </a:p>
          <a:p>
            <a:pPr>
              <a:lnSpc>
                <a:spcPct val="150000"/>
              </a:lnSpc>
            </a:pPr>
            <a:endParaRPr lang="en-US" sz="3000" b="1" dirty="0" smtClean="0">
              <a:solidFill>
                <a:srgbClr val="FF0000"/>
              </a:solidFill>
              <a:latin typeface="Nirmala UI" panose="020B0502040204020203" pitchFamily="34" charset="0"/>
              <a:cs typeface="Nirmala UI" panose="020B0502040204020203" pitchFamily="34" charset="0"/>
            </a:endParaRPr>
          </a:p>
          <a:p>
            <a:pPr>
              <a:lnSpc>
                <a:spcPct val="150000"/>
              </a:lnSpc>
            </a:pPr>
            <a:r>
              <a:rPr lang="hi-IN" sz="3000" b="1" dirty="0" smtClean="0">
                <a:solidFill>
                  <a:srgbClr val="FF0000"/>
                </a:solidFill>
                <a:latin typeface="Nirmala UI" panose="020B0502040204020203" pitchFamily="34" charset="0"/>
                <a:cs typeface="Nirmala UI" panose="020B0502040204020203" pitchFamily="34" charset="0"/>
              </a:rPr>
              <a:t>मुंशी लाल आर्य महाविद्यालय, कसबा, पूर्णियाँ। </a:t>
            </a:r>
            <a:endParaRPr lang="hi-IN" sz="3000" b="1" dirty="0">
              <a:solidFill>
                <a:srgbClr val="FF0000"/>
              </a:solidFill>
              <a:latin typeface="Nirmala UI" panose="020B0502040204020203" pitchFamily="34" charset="0"/>
              <a:cs typeface="Nirmala UI" panose="020B0502040204020203" pitchFamily="34" charset="0"/>
            </a:endParaRPr>
          </a:p>
          <a:p>
            <a:pPr>
              <a:lnSpc>
                <a:spcPct val="150000"/>
              </a:lnSpc>
            </a:pPr>
            <a:r>
              <a:rPr lang="hi-IN" sz="2600" b="1" dirty="0">
                <a:solidFill>
                  <a:srgbClr val="0070C0"/>
                </a:solidFill>
                <a:latin typeface="Nirmala UI" panose="020B0502040204020203" pitchFamily="34" charset="0"/>
                <a:cs typeface="Nirmala UI" panose="020B0502040204020203" pitchFamily="34" charset="0"/>
              </a:rPr>
              <a:t>हिन्दी विभाग </a:t>
            </a:r>
          </a:p>
          <a:p>
            <a:pPr>
              <a:lnSpc>
                <a:spcPct val="150000"/>
              </a:lnSpc>
            </a:pP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r>
              <a:rPr lang="hi-IN" sz="2600" b="1" dirty="0" smtClean="0">
                <a:solidFill>
                  <a:schemeClr val="accent6">
                    <a:lumMod val="50000"/>
                  </a:schemeClr>
                </a:solidFill>
                <a:latin typeface="Nirmala UI" panose="020B0502040204020203" pitchFamily="34" charset="0"/>
                <a:cs typeface="Nirmala UI" panose="020B0502040204020203" pitchFamily="34" charset="0"/>
              </a:rPr>
              <a:t>तुलसीदास का जीवन परिचय</a:t>
            </a: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endParaRPr lang="hi-IN" sz="2600" b="1" dirty="0">
              <a:solidFill>
                <a:schemeClr val="accent6">
                  <a:lumMod val="50000"/>
                </a:schemeClr>
              </a:solidFill>
              <a:latin typeface="Nirmala UI" panose="020B0502040204020203" pitchFamily="34" charset="0"/>
              <a:cs typeface="Nirmala UI" panose="020B0502040204020203" pitchFamily="34" charset="0"/>
            </a:endParaRPr>
          </a:p>
          <a:p>
            <a:r>
              <a:rPr lang="en-US" sz="2400" b="1" dirty="0" smtClean="0">
                <a:solidFill>
                  <a:srgbClr val="00B050"/>
                </a:solidFill>
                <a:latin typeface="Nirmala UI" panose="020B0502040204020203" pitchFamily="34" charset="0"/>
                <a:cs typeface="Nirmala UI" panose="020B0502040204020203" pitchFamily="34" charset="0"/>
              </a:rPr>
              <a:t>(</a:t>
            </a:r>
            <a:r>
              <a:rPr lang="hi-IN" sz="2400" b="1" dirty="0" smtClean="0">
                <a:solidFill>
                  <a:srgbClr val="00B050"/>
                </a:solidFill>
                <a:latin typeface="Nirmala UI" panose="020B0502040204020203" pitchFamily="34" charset="0"/>
                <a:cs typeface="Nirmala UI" panose="020B0502040204020203" pitchFamily="34" charset="0"/>
              </a:rPr>
              <a:t> जुलाई  2020</a:t>
            </a:r>
            <a:r>
              <a:rPr lang="en-US" sz="2400" b="1" dirty="0" smtClean="0">
                <a:solidFill>
                  <a:srgbClr val="00B050"/>
                </a:solidFill>
                <a:latin typeface="Nirmala UI" panose="020B0502040204020203" pitchFamily="34" charset="0"/>
                <a:cs typeface="Nirmala UI" panose="020B0502040204020203" pitchFamily="34" charset="0"/>
              </a:rPr>
              <a:t>)</a:t>
            </a:r>
          </a:p>
          <a:p>
            <a:endParaRPr lang="hi-IN" sz="26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हरेन्द्र कुमार</a:t>
            </a:r>
            <a:endParaRPr lang="en-US" sz="20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असिस्टेंट प्रोफेसर </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हिंदी विभाग</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एम.एल. आर्य कॉलेज, कसबा, पूर्णियाँ।</a:t>
            </a:r>
          </a:p>
          <a:p>
            <a:r>
              <a:rPr lang="en-US" sz="2000" b="1" dirty="0" smtClean="0">
                <a:solidFill>
                  <a:schemeClr val="accent6">
                    <a:lumMod val="50000"/>
                  </a:schemeClr>
                </a:solidFill>
                <a:latin typeface="Nirmala UI" panose="020B0502040204020203" pitchFamily="34" charset="0"/>
                <a:cs typeface="Nirmala UI" panose="020B0502040204020203" pitchFamily="34" charset="0"/>
              </a:rPr>
              <a:t>                                             </a:t>
            </a:r>
            <a:r>
              <a:rPr lang="hi-IN" sz="2000" b="1" dirty="0" smtClean="0">
                <a:solidFill>
                  <a:schemeClr val="accent6">
                    <a:lumMod val="50000"/>
                  </a:schemeClr>
                </a:solidFill>
                <a:latin typeface="Nirmala UI" panose="020B0502040204020203" pitchFamily="34" charset="0"/>
                <a:cs typeface="Nirmala UI" panose="020B0502040204020203" pitchFamily="34" charset="0"/>
              </a:rPr>
              <a:t>ईमेल-</a:t>
            </a:r>
            <a:r>
              <a:rPr lang="en-US" sz="2000" b="1" dirty="0" smtClean="0">
                <a:solidFill>
                  <a:schemeClr val="accent6">
                    <a:lumMod val="50000"/>
                  </a:schemeClr>
                </a:solidFill>
                <a:latin typeface="Nirmala UI" panose="020B0502040204020203" pitchFamily="34" charset="0"/>
                <a:cs typeface="Nirmala UI" panose="020B0502040204020203" pitchFamily="34" charset="0"/>
              </a:rPr>
              <a:t>hkumarbhu@gmail.com</a:t>
            </a:r>
            <a:r>
              <a:rPr lang="hi-IN" sz="2000" b="1" dirty="0" smtClean="0">
                <a:solidFill>
                  <a:schemeClr val="accent6">
                    <a:lumMod val="50000"/>
                  </a:schemeClr>
                </a:solidFill>
                <a:latin typeface="Nirmala UI" panose="020B0502040204020203" pitchFamily="34" charset="0"/>
                <a:cs typeface="Nirmala UI" panose="020B0502040204020203" pitchFamily="34" charset="0"/>
              </a:rPr>
              <a:t> </a:t>
            </a:r>
          </a:p>
          <a:p>
            <a:pPr>
              <a:lnSpc>
                <a:spcPct val="150000"/>
              </a:lnSpc>
            </a:pPr>
            <a:endParaRPr lang="en-US" sz="2600" b="1" dirty="0" smtClean="0">
              <a:solidFill>
                <a:schemeClr val="accent6">
                  <a:lumMod val="50000"/>
                </a:schemeClr>
              </a:solidFill>
              <a:latin typeface="Nirmala UI" panose="020B0502040204020203" pitchFamily="34" charset="0"/>
              <a:cs typeface="Nirmala UI" panose="020B0502040204020203" pitchFamily="34" charset="0"/>
            </a:endParaRPr>
          </a:p>
          <a:p>
            <a:pPr>
              <a:lnSpc>
                <a:spcPct val="150000"/>
              </a:lnSpc>
            </a:pPr>
            <a:endParaRPr lang="en-US" sz="2600" b="1" dirty="0">
              <a:solidFill>
                <a:schemeClr val="accent6">
                  <a:lumMod val="50000"/>
                </a:schemeClr>
              </a:solidFill>
              <a:latin typeface="Nirmala UI" panose="020B0502040204020203" pitchFamily="34" charset="0"/>
              <a:cs typeface="Nirmala UI" panose="020B0502040204020203" pitchFamily="34" charset="0"/>
            </a:endParaRPr>
          </a:p>
        </p:txBody>
      </p:sp>
      <p:pic>
        <p:nvPicPr>
          <p:cNvPr id="3" name="Picture 8" descr="Purnea University"/>
          <p:cNvPicPr>
            <a:picLocks noChangeAspect="1" noChangeArrowheads="1"/>
          </p:cNvPicPr>
          <p:nvPr/>
        </p:nvPicPr>
        <p:blipFill>
          <a:blip r:embed="rId2"/>
          <a:srcRect/>
          <a:stretch>
            <a:fillRect/>
          </a:stretch>
        </p:blipFill>
        <p:spPr bwMode="auto">
          <a:xfrm>
            <a:off x="515937" y="376237"/>
            <a:ext cx="1236663" cy="1223963"/>
          </a:xfrm>
          <a:prstGeom prst="rect">
            <a:avLst/>
          </a:prstGeom>
          <a:noFill/>
          <a:ln w="9525">
            <a:noFill/>
            <a:miter lim="800000"/>
            <a:headEnd/>
            <a:tailEnd/>
          </a:ln>
        </p:spPr>
      </p:pic>
      <p:pic>
        <p:nvPicPr>
          <p:cNvPr id="4" name="Picture 21" descr="Image result for naac logo"/>
          <p:cNvPicPr>
            <a:picLocks noChangeAspect="1" noChangeArrowheads="1"/>
          </p:cNvPicPr>
          <p:nvPr/>
        </p:nvPicPr>
        <p:blipFill>
          <a:blip r:embed="rId3"/>
          <a:srcRect/>
          <a:stretch>
            <a:fillRect/>
          </a:stretch>
        </p:blipFill>
        <p:spPr bwMode="auto">
          <a:xfrm>
            <a:off x="7010400" y="304800"/>
            <a:ext cx="1758950" cy="1143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2"/>
          <p:cNvSpPr>
            <a:spLocks noGrp="1"/>
          </p:cNvSpPr>
          <p:nvPr>
            <p:ph type="subTitle" idx="1"/>
          </p:nvPr>
        </p:nvSpPr>
        <p:spPr>
          <a:xfrm>
            <a:off x="381000" y="228600"/>
            <a:ext cx="8458200" cy="5943600"/>
          </a:xfrm>
        </p:spPr>
        <p:txBody>
          <a:bodyPr>
            <a:noAutofit/>
          </a:bodyPr>
          <a:lstStyle/>
          <a:p>
            <a:r>
              <a:rPr lang="en-US" altLang="en-US" sz="2500" b="1" u="sng" dirty="0" err="1" smtClean="0">
                <a:solidFill>
                  <a:srgbClr val="FF0000"/>
                </a:solidFill>
              </a:rPr>
              <a:t>दिनांक</a:t>
            </a:r>
            <a:r>
              <a:rPr lang="en-US" altLang="en-US" sz="2500" b="1" u="sng" dirty="0" smtClean="0">
                <a:solidFill>
                  <a:srgbClr val="FF0000"/>
                </a:solidFill>
              </a:rPr>
              <a:t>- </a:t>
            </a:r>
            <a:r>
              <a:rPr lang="hi-IN" altLang="en-US" sz="2500" b="1" u="sng" dirty="0" smtClean="0">
                <a:solidFill>
                  <a:srgbClr val="FF0000"/>
                </a:solidFill>
              </a:rPr>
              <a:t>29-07</a:t>
            </a:r>
            <a:r>
              <a:rPr lang="en-US" altLang="en-US" sz="2500" b="1" u="sng" dirty="0" smtClean="0">
                <a:solidFill>
                  <a:srgbClr val="FF0000"/>
                </a:solidFill>
              </a:rPr>
              <a:t>-</a:t>
            </a:r>
            <a:r>
              <a:rPr lang="hi-IN" altLang="en-US" sz="2500" b="1" u="sng" dirty="0" smtClean="0">
                <a:solidFill>
                  <a:srgbClr val="FF0000"/>
                </a:solidFill>
              </a:rPr>
              <a:t>2020</a:t>
            </a:r>
            <a:endParaRPr lang="hi-IN" sz="2500" dirty="0" smtClean="0"/>
          </a:p>
          <a:p>
            <a:endParaRPr lang="hi-IN" sz="2500" b="1" dirty="0" smtClean="0">
              <a:solidFill>
                <a:srgbClr val="FF0000"/>
              </a:solidFill>
            </a:endParaRPr>
          </a:p>
          <a:p>
            <a:pPr>
              <a:lnSpc>
                <a:spcPct val="150000"/>
              </a:lnSpc>
            </a:pPr>
            <a:r>
              <a:rPr lang="hi-IN" sz="2800" b="1" dirty="0" smtClean="0">
                <a:solidFill>
                  <a:srgbClr val="FF0000"/>
                </a:solidFill>
              </a:rPr>
              <a:t>गुर श्रुति संमत धरम फलु पाइअ बिनहिं कलेस।</a:t>
            </a:r>
            <a:br>
              <a:rPr lang="hi-IN" sz="2800" b="1" dirty="0" smtClean="0">
                <a:solidFill>
                  <a:srgbClr val="FF0000"/>
                </a:solidFill>
              </a:rPr>
            </a:br>
            <a:r>
              <a:rPr lang="hi-IN" sz="2800" b="1" dirty="0" smtClean="0">
                <a:solidFill>
                  <a:srgbClr val="FF0000"/>
                </a:solidFill>
              </a:rPr>
              <a:t>हठ बस सब संकट सहे गालव नहुष नरेस</a:t>
            </a:r>
            <a:r>
              <a:rPr lang="hi-IN" sz="2800" b="1" dirty="0" smtClean="0">
                <a:solidFill>
                  <a:srgbClr val="FF0000"/>
                </a:solidFill>
              </a:rPr>
              <a:t>॥</a:t>
            </a:r>
          </a:p>
          <a:p>
            <a:pPr>
              <a:lnSpc>
                <a:spcPct val="150000"/>
              </a:lnSpc>
            </a:pPr>
            <a:r>
              <a:rPr lang="hi-IN" sz="2500" b="1" dirty="0" smtClean="0">
                <a:solidFill>
                  <a:srgbClr val="FF0000"/>
                </a:solidFill>
              </a:rPr>
              <a:t>व्याख्या- </a:t>
            </a:r>
            <a:r>
              <a:rPr lang="hi-IN" sz="2500" b="1" dirty="0" smtClean="0">
                <a:solidFill>
                  <a:srgbClr val="FF0000"/>
                </a:solidFill>
              </a:rPr>
              <a:t>(मेरी आज्ञा मानकर घर पर रहने से) गुरु और वेद के द्वारा सम्मत धर्म (के आचरण) का फल तुम्हें बिना ही क्लेश के मिल जाता है, किंतु हठ के वश होकर गालव मुनि और राजा नहुष आदि सब ने संकट ही सहे॥ </a:t>
            </a:r>
          </a:p>
          <a:p>
            <a:pPr>
              <a:lnSpc>
                <a:spcPct val="150000"/>
              </a:lnSpc>
            </a:pPr>
            <a:r>
              <a:rPr lang="hi-IN" sz="2500" b="1" dirty="0" smtClean="0">
                <a:solidFill>
                  <a:srgbClr val="FF0000"/>
                </a:solidFill>
              </a:rPr>
              <a:t/>
            </a:r>
            <a:br>
              <a:rPr lang="hi-IN" sz="2500" b="1" dirty="0" smtClean="0">
                <a:solidFill>
                  <a:srgbClr val="FF0000"/>
                </a:solidFill>
              </a:rPr>
            </a:br>
            <a:endParaRPr lang="hi-IN" sz="2500" b="1" dirty="0" smtClean="0">
              <a:solidFill>
                <a:srgbClr val="FF0000"/>
              </a:solidFill>
            </a:endParaRPr>
          </a:p>
          <a:p>
            <a:pPr>
              <a:lnSpc>
                <a:spcPct val="150000"/>
              </a:lnSpc>
            </a:pPr>
            <a:endParaRPr lang="hi-IN" sz="2500" b="1" dirty="0" smtClean="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304800" y="381000"/>
            <a:ext cx="8382000" cy="5715000"/>
          </a:xfrm>
        </p:spPr>
        <p:txBody>
          <a:bodyPr>
            <a:noAutofit/>
          </a:bodyPr>
          <a:lstStyle/>
          <a:p>
            <a:pPr>
              <a:lnSpc>
                <a:spcPct val="150000"/>
              </a:lnSpc>
            </a:pPr>
            <a:r>
              <a:rPr lang="hi-IN" sz="2800" b="1" dirty="0" smtClean="0">
                <a:solidFill>
                  <a:srgbClr val="FF0000"/>
                </a:solidFill>
              </a:rPr>
              <a:t>मैं </a:t>
            </a:r>
            <a:r>
              <a:rPr lang="hi-IN" sz="2800" b="1" dirty="0" smtClean="0">
                <a:solidFill>
                  <a:srgbClr val="FF0000"/>
                </a:solidFill>
              </a:rPr>
              <a:t>पुनि करि प्रवान पितु बानी</a:t>
            </a:r>
            <a:r>
              <a:rPr lang="hi-IN" sz="2800" b="1" dirty="0" smtClean="0">
                <a:solidFill>
                  <a:srgbClr val="FF0000"/>
                </a:solidFill>
              </a:rPr>
              <a:t>।</a:t>
            </a:r>
          </a:p>
          <a:p>
            <a:pPr>
              <a:lnSpc>
                <a:spcPct val="150000"/>
              </a:lnSpc>
            </a:pPr>
            <a:r>
              <a:rPr lang="hi-IN" sz="2800" b="1" dirty="0" smtClean="0">
                <a:solidFill>
                  <a:srgbClr val="FF0000"/>
                </a:solidFill>
              </a:rPr>
              <a:t> </a:t>
            </a:r>
            <a:r>
              <a:rPr lang="hi-IN" sz="2800" b="1" dirty="0" smtClean="0">
                <a:solidFill>
                  <a:srgbClr val="FF0000"/>
                </a:solidFill>
              </a:rPr>
              <a:t>बेगि फिरब सुनु सुमुखि सयानी॥</a:t>
            </a:r>
            <a:br>
              <a:rPr lang="hi-IN" sz="2800" b="1" dirty="0" smtClean="0">
                <a:solidFill>
                  <a:srgbClr val="FF0000"/>
                </a:solidFill>
              </a:rPr>
            </a:br>
            <a:r>
              <a:rPr lang="hi-IN" sz="2800" b="1" dirty="0" smtClean="0">
                <a:solidFill>
                  <a:srgbClr val="FF0000"/>
                </a:solidFill>
              </a:rPr>
              <a:t>दिवस जात नहिं लागिहि बारा। </a:t>
            </a:r>
            <a:endParaRPr lang="hi-IN" sz="2800" b="1" dirty="0" smtClean="0">
              <a:solidFill>
                <a:srgbClr val="FF0000"/>
              </a:solidFill>
            </a:endParaRPr>
          </a:p>
          <a:p>
            <a:pPr>
              <a:lnSpc>
                <a:spcPct val="150000"/>
              </a:lnSpc>
            </a:pPr>
            <a:r>
              <a:rPr lang="hi-IN" sz="2800" b="1" dirty="0" smtClean="0">
                <a:solidFill>
                  <a:srgbClr val="FF0000"/>
                </a:solidFill>
              </a:rPr>
              <a:t>सुंदरि </a:t>
            </a:r>
            <a:r>
              <a:rPr lang="hi-IN" sz="2800" b="1" dirty="0" smtClean="0">
                <a:solidFill>
                  <a:srgbClr val="FF0000"/>
                </a:solidFill>
              </a:rPr>
              <a:t>सिखवनु सुनहु हमारा</a:t>
            </a:r>
            <a:r>
              <a:rPr lang="hi-IN" sz="2800" b="1" dirty="0" smtClean="0">
                <a:solidFill>
                  <a:srgbClr val="FF0000"/>
                </a:solidFill>
              </a:rPr>
              <a:t>॥</a:t>
            </a:r>
            <a:endParaRPr lang="hi-IN" sz="2500" b="1" dirty="0" smtClean="0">
              <a:solidFill>
                <a:srgbClr val="FF0000"/>
              </a:solidFill>
            </a:endParaRPr>
          </a:p>
          <a:p>
            <a:pPr>
              <a:lnSpc>
                <a:spcPct val="150000"/>
              </a:lnSpc>
            </a:pPr>
            <a:endParaRPr lang="hi-IN" sz="2500" b="1" dirty="0" smtClean="0">
              <a:solidFill>
                <a:srgbClr val="FF0000"/>
              </a:solidFill>
            </a:endParaRPr>
          </a:p>
          <a:p>
            <a:pPr algn="l"/>
            <a:r>
              <a:rPr lang="hi-IN" sz="2500" b="1" dirty="0" smtClean="0">
                <a:solidFill>
                  <a:srgbClr val="FF0000"/>
                </a:solidFill>
              </a:rPr>
              <a:t>व्याख्या- तुलसीदास से कहते है कि रामजी कह रहे </a:t>
            </a:r>
            <a:r>
              <a:rPr lang="hi-IN" sz="2500" b="1" dirty="0" smtClean="0">
                <a:solidFill>
                  <a:srgbClr val="FF0000"/>
                </a:solidFill>
              </a:rPr>
              <a:t>हे सुमुखि! हे सयानी! सुनो, मैं भी पिता के वचन को सत्य करके शीघ्र ही लौटूँगा। दिन जाते देर नहीं लगेगी। हे सुंदरी! हमारी यह </a:t>
            </a:r>
            <a:r>
              <a:rPr lang="hi-IN" sz="2500" b="1" dirty="0" smtClean="0">
                <a:solidFill>
                  <a:srgbClr val="FF0000"/>
                </a:solidFill>
              </a:rPr>
              <a:t>सीख</a:t>
            </a:r>
          </a:p>
          <a:p>
            <a:pPr algn="l"/>
            <a:r>
              <a:rPr lang="hi-IN" sz="2500" b="1" smtClean="0">
                <a:solidFill>
                  <a:srgbClr val="FF0000"/>
                </a:solidFill>
              </a:rPr>
              <a:t>सुनो I</a:t>
            </a:r>
            <a:endParaRPr lang="hi-IN" sz="2500" b="1" dirty="0" smtClean="0">
              <a:solidFill>
                <a:srgbClr val="FF0000"/>
              </a:solidFill>
            </a:endParaRPr>
          </a:p>
          <a:p>
            <a:r>
              <a:rPr lang="hi-IN" sz="2800" dirty="0" smtClean="0"/>
              <a:t/>
            </a:r>
            <a:br>
              <a:rPr lang="hi-IN" sz="2800" dirty="0" smtClean="0"/>
            </a:br>
            <a:endParaRPr lang="hi-IN" sz="2800" dirty="0" smtClean="0"/>
          </a:p>
          <a:p>
            <a:r>
              <a:rPr lang="hi-IN" sz="2800" dirty="0" smtClean="0"/>
              <a:t/>
            </a:r>
            <a:br>
              <a:rPr lang="hi-IN" sz="2800" dirty="0" smtClean="0"/>
            </a:br>
            <a:r>
              <a:rPr lang="hi-IN" sz="2800" dirty="0" smtClean="0"/>
              <a:t> </a:t>
            </a:r>
            <a:r>
              <a:rPr lang="hi-IN" sz="2500" b="1" dirty="0" smtClean="0">
                <a:solidFill>
                  <a:srgbClr val="FF0000"/>
                </a:solidFill>
              </a:rPr>
              <a:t>क</a:t>
            </a:r>
            <a:endParaRPr lang="hi-IN" sz="2500" b="1" dirty="0" smtClean="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381000" y="228600"/>
            <a:ext cx="8305800" cy="3293209"/>
          </a:xfrm>
          <a:prstGeom prst="rect">
            <a:avLst/>
          </a:prstGeom>
        </p:spPr>
        <p:txBody>
          <a:bodyPr wrap="square">
            <a:spAutoFit/>
          </a:bodyPr>
          <a:lstStyle/>
          <a:p>
            <a:pPr algn="just"/>
            <a:r>
              <a:rPr lang="hi-IN" sz="2800" b="1" dirty="0" smtClean="0">
                <a:solidFill>
                  <a:srgbClr val="FF0000"/>
                </a:solidFill>
              </a:rPr>
              <a:t>              </a:t>
            </a: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r>
              <a:rPr lang="hi-IN" sz="2800" b="1" dirty="0" smtClean="0">
                <a:solidFill>
                  <a:srgbClr val="FF0000"/>
                </a:solidFill>
              </a:rPr>
              <a:t>                </a:t>
            </a:r>
            <a:r>
              <a:rPr lang="hi-IN" sz="4000" b="1" i="1" dirty="0" smtClean="0">
                <a:solidFill>
                  <a:srgbClr val="FF0000"/>
                </a:solidFill>
              </a:rPr>
              <a:t>धन्यवाद्</a:t>
            </a:r>
          </a:p>
          <a:p>
            <a:pPr algn="just"/>
            <a:endParaRPr lang="hi-IN" sz="28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994</TotalTime>
  <Words>74</Words>
  <Application>Microsoft Office PowerPoint</Application>
  <PresentationFormat>On-screen Show (4:3)</PresentationFormat>
  <Paragraphs>34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189</cp:revision>
  <dcterms:created xsi:type="dcterms:W3CDTF">2020-04-15T07:39:00Z</dcterms:created>
  <dcterms:modified xsi:type="dcterms:W3CDTF">2020-07-25T09:08:53Z</dcterms:modified>
</cp:coreProperties>
</file>