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4"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7/25/2020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7/25/2020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तुलसीदास का जीवन परिचय</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 जुलाई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381000" y="228600"/>
            <a:ext cx="8458200" cy="5943600"/>
          </a:xfrm>
        </p:spPr>
        <p:txBody>
          <a:bodyPr>
            <a:noAutofit/>
          </a:bodyPr>
          <a:lstStyle/>
          <a:p>
            <a:r>
              <a:rPr lang="en-US" altLang="en-US" sz="2500" b="1" u="sng" dirty="0" err="1" smtClean="0">
                <a:solidFill>
                  <a:srgbClr val="FF0000"/>
                </a:solidFill>
              </a:rPr>
              <a:t>दिनांक</a:t>
            </a:r>
            <a:r>
              <a:rPr lang="en-US" altLang="en-US" sz="2500" b="1" u="sng" dirty="0" smtClean="0">
                <a:solidFill>
                  <a:srgbClr val="FF0000"/>
                </a:solidFill>
              </a:rPr>
              <a:t>- </a:t>
            </a:r>
            <a:r>
              <a:rPr lang="hi-IN" altLang="en-US" sz="2500" b="1" u="sng" dirty="0" smtClean="0">
                <a:solidFill>
                  <a:srgbClr val="FF0000"/>
                </a:solidFill>
              </a:rPr>
              <a:t>29-07</a:t>
            </a:r>
            <a:r>
              <a:rPr lang="en-US" altLang="en-US" sz="2500" b="1" u="sng" dirty="0" smtClean="0">
                <a:solidFill>
                  <a:srgbClr val="FF0000"/>
                </a:solidFill>
              </a:rPr>
              <a:t>-</a:t>
            </a:r>
            <a:r>
              <a:rPr lang="hi-IN" altLang="en-US" sz="2500" b="1" u="sng" dirty="0" smtClean="0">
                <a:solidFill>
                  <a:srgbClr val="FF0000"/>
                </a:solidFill>
              </a:rPr>
              <a:t>2020</a:t>
            </a:r>
            <a:endParaRPr lang="hi-IN" sz="2500" dirty="0" smtClean="0"/>
          </a:p>
          <a:p>
            <a:endParaRPr lang="hi-IN" sz="2500" b="1" dirty="0" smtClean="0">
              <a:solidFill>
                <a:srgbClr val="FF0000"/>
              </a:solidFill>
            </a:endParaRPr>
          </a:p>
          <a:p>
            <a:pPr>
              <a:lnSpc>
                <a:spcPct val="150000"/>
              </a:lnSpc>
            </a:pPr>
            <a:r>
              <a:rPr lang="hi-IN" sz="2800" b="1" dirty="0" smtClean="0">
                <a:solidFill>
                  <a:srgbClr val="FF0000"/>
                </a:solidFill>
              </a:rPr>
              <a:t>गुर श्रुति संमत धरम फलु पाइअ बिनहिं कलेस।</a:t>
            </a:r>
            <a:br>
              <a:rPr lang="hi-IN" sz="2800" b="1" dirty="0" smtClean="0">
                <a:solidFill>
                  <a:srgbClr val="FF0000"/>
                </a:solidFill>
              </a:rPr>
            </a:br>
            <a:r>
              <a:rPr lang="hi-IN" sz="2800" b="1" dirty="0" smtClean="0">
                <a:solidFill>
                  <a:srgbClr val="FF0000"/>
                </a:solidFill>
              </a:rPr>
              <a:t>हठ बस सब संकट सहे गालव नहुष नरेस</a:t>
            </a:r>
            <a:r>
              <a:rPr lang="hi-IN" sz="2800" b="1" dirty="0" smtClean="0">
                <a:solidFill>
                  <a:srgbClr val="FF0000"/>
                </a:solidFill>
              </a:rPr>
              <a:t>॥</a:t>
            </a:r>
          </a:p>
          <a:p>
            <a:pPr>
              <a:lnSpc>
                <a:spcPct val="150000"/>
              </a:lnSpc>
            </a:pPr>
            <a:r>
              <a:rPr lang="hi-IN" sz="2500" b="1" dirty="0" smtClean="0">
                <a:solidFill>
                  <a:srgbClr val="FF0000"/>
                </a:solidFill>
              </a:rPr>
              <a:t>व्याख्या- </a:t>
            </a:r>
            <a:r>
              <a:rPr lang="hi-IN" sz="2500" b="1" dirty="0" smtClean="0">
                <a:solidFill>
                  <a:srgbClr val="FF0000"/>
                </a:solidFill>
              </a:rPr>
              <a:t>(मेरी आज्ञा मानकर घर पर रहने से) गुरु और वेद के द्वारा सम्मत धर्म (के आचरण) का फल तुम्हें बिना ही क्लेश के मिल जाता है, किंतु हठ के वश होकर गालव मुनि और राजा नहुष आदि सब ने संकट ही सहे॥ </a:t>
            </a:r>
          </a:p>
          <a:p>
            <a:pPr>
              <a:lnSpc>
                <a:spcPct val="150000"/>
              </a:lnSpc>
            </a:pPr>
            <a:r>
              <a:rPr lang="hi-IN" sz="2500" b="1" dirty="0" smtClean="0">
                <a:solidFill>
                  <a:srgbClr val="FF0000"/>
                </a:solidFill>
              </a:rPr>
              <a:t/>
            </a:r>
            <a:br>
              <a:rPr lang="hi-IN" sz="2500" b="1" dirty="0" smtClean="0">
                <a:solidFill>
                  <a:srgbClr val="FF0000"/>
                </a:solidFill>
              </a:rPr>
            </a:br>
            <a:endParaRPr lang="hi-IN" sz="2500" b="1" dirty="0" smtClean="0">
              <a:solidFill>
                <a:srgbClr val="FF0000"/>
              </a:solidFill>
            </a:endParaRPr>
          </a:p>
          <a:p>
            <a:pPr>
              <a:lnSpc>
                <a:spcPct val="150000"/>
              </a:lnSpc>
            </a:pPr>
            <a:endParaRPr lang="hi-IN" sz="2500" b="1" dirty="0" smtClean="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381000"/>
            <a:ext cx="8382000" cy="5715000"/>
          </a:xfrm>
        </p:spPr>
        <p:txBody>
          <a:bodyPr>
            <a:noAutofit/>
          </a:bodyPr>
          <a:lstStyle/>
          <a:p>
            <a:pPr>
              <a:lnSpc>
                <a:spcPct val="150000"/>
              </a:lnSpc>
            </a:pPr>
            <a:r>
              <a:rPr lang="hi-IN" sz="2800" b="1" dirty="0" smtClean="0">
                <a:solidFill>
                  <a:srgbClr val="FF0000"/>
                </a:solidFill>
              </a:rPr>
              <a:t>मैं </a:t>
            </a:r>
            <a:r>
              <a:rPr lang="hi-IN" sz="2800" b="1" dirty="0" smtClean="0">
                <a:solidFill>
                  <a:srgbClr val="FF0000"/>
                </a:solidFill>
              </a:rPr>
              <a:t>पुनि करि प्रवान पितु बानी</a:t>
            </a:r>
            <a:r>
              <a:rPr lang="hi-IN" sz="2800" b="1" dirty="0" smtClean="0">
                <a:solidFill>
                  <a:srgbClr val="FF0000"/>
                </a:solidFill>
              </a:rPr>
              <a:t>।</a:t>
            </a:r>
          </a:p>
          <a:p>
            <a:pPr>
              <a:lnSpc>
                <a:spcPct val="150000"/>
              </a:lnSpc>
            </a:pPr>
            <a:r>
              <a:rPr lang="hi-IN" sz="2800" b="1" dirty="0" smtClean="0">
                <a:solidFill>
                  <a:srgbClr val="FF0000"/>
                </a:solidFill>
              </a:rPr>
              <a:t> </a:t>
            </a:r>
            <a:r>
              <a:rPr lang="hi-IN" sz="2800" b="1" dirty="0" smtClean="0">
                <a:solidFill>
                  <a:srgbClr val="FF0000"/>
                </a:solidFill>
              </a:rPr>
              <a:t>बेगि फिरब सुनु सुमुखि सयानी॥</a:t>
            </a:r>
            <a:br>
              <a:rPr lang="hi-IN" sz="2800" b="1" dirty="0" smtClean="0">
                <a:solidFill>
                  <a:srgbClr val="FF0000"/>
                </a:solidFill>
              </a:rPr>
            </a:br>
            <a:r>
              <a:rPr lang="hi-IN" sz="2800" b="1" dirty="0" smtClean="0">
                <a:solidFill>
                  <a:srgbClr val="FF0000"/>
                </a:solidFill>
              </a:rPr>
              <a:t>दिवस जात नहिं लागिहि बारा। </a:t>
            </a:r>
            <a:endParaRPr lang="hi-IN" sz="2800" b="1" dirty="0" smtClean="0">
              <a:solidFill>
                <a:srgbClr val="FF0000"/>
              </a:solidFill>
            </a:endParaRPr>
          </a:p>
          <a:p>
            <a:pPr>
              <a:lnSpc>
                <a:spcPct val="150000"/>
              </a:lnSpc>
            </a:pPr>
            <a:r>
              <a:rPr lang="hi-IN" sz="2800" b="1" dirty="0" smtClean="0">
                <a:solidFill>
                  <a:srgbClr val="FF0000"/>
                </a:solidFill>
              </a:rPr>
              <a:t>सुंदरि </a:t>
            </a:r>
            <a:r>
              <a:rPr lang="hi-IN" sz="2800" b="1" dirty="0" smtClean="0">
                <a:solidFill>
                  <a:srgbClr val="FF0000"/>
                </a:solidFill>
              </a:rPr>
              <a:t>सिखवनु सुनहु हमारा</a:t>
            </a:r>
            <a:r>
              <a:rPr lang="hi-IN" sz="2800" b="1" dirty="0" smtClean="0">
                <a:solidFill>
                  <a:srgbClr val="FF0000"/>
                </a:solidFill>
              </a:rPr>
              <a:t>॥</a:t>
            </a:r>
            <a:endParaRPr lang="hi-IN" sz="2500" b="1" dirty="0" smtClean="0">
              <a:solidFill>
                <a:srgbClr val="FF0000"/>
              </a:solidFill>
            </a:endParaRPr>
          </a:p>
          <a:p>
            <a:pPr>
              <a:lnSpc>
                <a:spcPct val="150000"/>
              </a:lnSpc>
            </a:pPr>
            <a:endParaRPr lang="hi-IN" sz="2500" b="1" dirty="0" smtClean="0">
              <a:solidFill>
                <a:srgbClr val="FF0000"/>
              </a:solidFill>
            </a:endParaRPr>
          </a:p>
          <a:p>
            <a:pPr algn="l"/>
            <a:r>
              <a:rPr lang="hi-IN" sz="2500" b="1" dirty="0" smtClean="0">
                <a:solidFill>
                  <a:srgbClr val="FF0000"/>
                </a:solidFill>
              </a:rPr>
              <a:t>व्याख्या- तुलसीदास से कहते है कि रामजी कह रहे </a:t>
            </a:r>
            <a:r>
              <a:rPr lang="hi-IN" sz="2500" b="1" dirty="0" smtClean="0">
                <a:solidFill>
                  <a:srgbClr val="FF0000"/>
                </a:solidFill>
              </a:rPr>
              <a:t>हे सुमुखि! हे सयानी! सुनो, मैं भी पिता के वचन को सत्य करके शीघ्र ही लौटूँगा। दिन जाते देर नहीं लगेगी। हे सुंदरी! हमारी यह </a:t>
            </a:r>
            <a:r>
              <a:rPr lang="hi-IN" sz="2500" b="1" dirty="0" smtClean="0">
                <a:solidFill>
                  <a:srgbClr val="FF0000"/>
                </a:solidFill>
              </a:rPr>
              <a:t>सीख</a:t>
            </a:r>
          </a:p>
          <a:p>
            <a:pPr algn="l"/>
            <a:r>
              <a:rPr lang="hi-IN" sz="2500" b="1" smtClean="0">
                <a:solidFill>
                  <a:srgbClr val="FF0000"/>
                </a:solidFill>
              </a:rPr>
              <a:t>सुनो I</a:t>
            </a:r>
            <a:endParaRPr lang="hi-IN" sz="2500" b="1" dirty="0" smtClean="0">
              <a:solidFill>
                <a:srgbClr val="FF0000"/>
              </a:solidFill>
            </a:endParaRPr>
          </a:p>
          <a:p>
            <a:r>
              <a:rPr lang="hi-IN" sz="2800" dirty="0" smtClean="0"/>
              <a:t/>
            </a:r>
            <a:br>
              <a:rPr lang="hi-IN" sz="2800" dirty="0" smtClean="0"/>
            </a:br>
            <a:endParaRPr lang="hi-IN" sz="2800" dirty="0" smtClean="0"/>
          </a:p>
          <a:p>
            <a:r>
              <a:rPr lang="hi-IN" sz="2800" dirty="0" smtClean="0"/>
              <a:t/>
            </a:r>
            <a:br>
              <a:rPr lang="hi-IN" sz="2800" dirty="0" smtClean="0"/>
            </a:br>
            <a:r>
              <a:rPr lang="hi-IN" sz="2800" dirty="0" smtClean="0"/>
              <a:t> </a:t>
            </a:r>
            <a:r>
              <a:rPr lang="hi-IN" sz="2500" b="1" dirty="0" smtClean="0">
                <a:solidFill>
                  <a:srgbClr val="FF0000"/>
                </a:solidFill>
              </a:rPr>
              <a:t>क</a:t>
            </a:r>
            <a:endParaRPr lang="hi-IN" sz="2500" b="1"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TotalTime>
  <Words>74</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189</cp:revision>
  <dcterms:created xsi:type="dcterms:W3CDTF">2020-04-15T07:39:00Z</dcterms:created>
  <dcterms:modified xsi:type="dcterms:W3CDTF">2020-07-25T09:08:53Z</dcterms:modified>
</cp:coreProperties>
</file>