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4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B05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3000" b="1" dirty="0" smtClean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मुंशी लाल आर्य महाविद्यालय, कसबा, पूर्णियाँ। </a:t>
            </a:r>
            <a:endParaRPr lang="hi-IN" sz="3000" b="1" dirty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2600" b="1" dirty="0">
                <a:solidFill>
                  <a:srgbClr val="0070C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हिन्दी विभाग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तुलसीदास का जीवन परिचय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  <a:endParaRPr lang="hi-IN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जुलाई  2020</a:t>
            </a:r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endParaRPr lang="hi-IN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हरेन्द्र कुमार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असिस्टेंट प्रोफेसर 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हिंदी विभाग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   एम.एल. आर्य कॉलेज, कसबा, पूर्णियाँ।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ईमेल-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hkumarbhu@gmail.com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3" name="Picture 8" descr="Purnea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" y="376237"/>
            <a:ext cx="12366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Image result for naa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4800"/>
            <a:ext cx="1758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458200" cy="5943600"/>
          </a:xfrm>
        </p:spPr>
        <p:txBody>
          <a:bodyPr>
            <a:noAutofit/>
          </a:bodyPr>
          <a:lstStyle/>
          <a:p>
            <a:r>
              <a:rPr lang="en-US" altLang="en-US" sz="2500" b="1" u="sng" dirty="0" err="1" smtClean="0">
                <a:solidFill>
                  <a:srgbClr val="FF0000"/>
                </a:solidFill>
              </a:rPr>
              <a:t>दिनांक</a:t>
            </a:r>
            <a:r>
              <a:rPr lang="en-US" altLang="en-US" sz="2500" b="1" u="sng" dirty="0" smtClean="0">
                <a:solidFill>
                  <a:srgbClr val="FF0000"/>
                </a:solidFill>
              </a:rPr>
              <a:t>- </a:t>
            </a:r>
            <a:r>
              <a:rPr lang="hi-IN" altLang="en-US" sz="2500" b="1" u="sng" dirty="0" smtClean="0">
                <a:solidFill>
                  <a:srgbClr val="FF0000"/>
                </a:solidFill>
              </a:rPr>
              <a:t>28-07</a:t>
            </a:r>
            <a:r>
              <a:rPr lang="en-US" altLang="en-US" sz="2500" b="1" u="sng" dirty="0" smtClean="0">
                <a:solidFill>
                  <a:srgbClr val="FF0000"/>
                </a:solidFill>
              </a:rPr>
              <a:t>-</a:t>
            </a:r>
            <a:r>
              <a:rPr lang="hi-IN" altLang="en-US" sz="2500" b="1" u="sng" dirty="0" smtClean="0">
                <a:solidFill>
                  <a:srgbClr val="FF0000"/>
                </a:solidFill>
              </a:rPr>
              <a:t>2020</a:t>
            </a:r>
            <a:endParaRPr lang="hi-IN" sz="2500" dirty="0" smtClean="0"/>
          </a:p>
          <a:p>
            <a:endParaRPr lang="hi-IN" sz="2500" b="1" dirty="0" smtClean="0">
              <a:solidFill>
                <a:srgbClr val="FF0000"/>
              </a:solidFill>
            </a:endParaRPr>
          </a:p>
          <a:p>
            <a:endParaRPr lang="hi-IN" sz="2500" b="1" dirty="0" smtClean="0">
              <a:solidFill>
                <a:srgbClr val="FF0000"/>
              </a:solidFill>
            </a:endParaRPr>
          </a:p>
          <a:p>
            <a:r>
              <a:rPr lang="hi-IN" sz="2800" b="1" dirty="0" smtClean="0">
                <a:solidFill>
                  <a:srgbClr val="FF0000"/>
                </a:solidFill>
              </a:rPr>
              <a:t>एही ते अधिक धरम नहीं दूजा I</a:t>
            </a:r>
          </a:p>
          <a:p>
            <a:r>
              <a:rPr lang="hi-IN" sz="2800" b="1" dirty="0" smtClean="0">
                <a:solidFill>
                  <a:srgbClr val="FF0000"/>
                </a:solidFill>
              </a:rPr>
              <a:t>सादर सासु ससुर पद पूजा॥</a:t>
            </a:r>
          </a:p>
          <a:p>
            <a:r>
              <a:rPr lang="hi-IN" sz="2800" b="1" dirty="0" smtClean="0">
                <a:solidFill>
                  <a:srgbClr val="FF0000"/>
                </a:solidFill>
              </a:rPr>
              <a:t>जब जब मातु करहि सुधि मोरी। </a:t>
            </a:r>
          </a:p>
          <a:p>
            <a:r>
              <a:rPr lang="hi-IN" sz="2800" b="1" dirty="0" smtClean="0">
                <a:solidFill>
                  <a:srgbClr val="FF0000"/>
                </a:solidFill>
              </a:rPr>
              <a:t>होइही प्रेम विकल मतिभोरी॥</a:t>
            </a:r>
          </a:p>
          <a:p>
            <a:r>
              <a:rPr lang="hi-IN" sz="2800" b="1" dirty="0" smtClean="0">
                <a:solidFill>
                  <a:srgbClr val="FF0000"/>
                </a:solidFill>
              </a:rPr>
              <a:t>तब तब तुम्ह कहि कथा पुरानी। </a:t>
            </a:r>
          </a:p>
          <a:p>
            <a:r>
              <a:rPr lang="hi-IN" sz="2800" b="1" dirty="0" smtClean="0">
                <a:solidFill>
                  <a:srgbClr val="FF0000"/>
                </a:solidFill>
              </a:rPr>
              <a:t>सुन्दर समुझाएहू मृदु बानी॥</a:t>
            </a:r>
          </a:p>
          <a:p>
            <a:r>
              <a:rPr lang="hi-IN" sz="2800" b="1" dirty="0" smtClean="0">
                <a:solidFill>
                  <a:srgbClr val="FF0000"/>
                </a:solidFill>
              </a:rPr>
              <a:t>कहउँ सुभायँ सपथ सत मोही। </a:t>
            </a:r>
          </a:p>
          <a:p>
            <a:r>
              <a:rPr lang="hi-IN" sz="2800" b="1" dirty="0" smtClean="0">
                <a:solidFill>
                  <a:srgbClr val="FF0000"/>
                </a:solidFill>
              </a:rPr>
              <a:t>समुखी मातु हित राखउँ तोही॥</a:t>
            </a:r>
            <a:endParaRPr lang="hi-IN" sz="25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382000" cy="5715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i-IN" sz="2500" b="1" dirty="0" smtClean="0">
                <a:solidFill>
                  <a:srgbClr val="FF0000"/>
                </a:solidFill>
              </a:rPr>
              <a:t>व्याख्या- तुलसीदास से कहते </a:t>
            </a:r>
            <a:r>
              <a:rPr lang="hi-IN" sz="2500" b="1" smtClean="0">
                <a:solidFill>
                  <a:srgbClr val="FF0000"/>
                </a:solidFill>
              </a:rPr>
              <a:t>है </a:t>
            </a:r>
            <a:r>
              <a:rPr lang="hi-IN" sz="2500" b="1" smtClean="0">
                <a:solidFill>
                  <a:srgbClr val="FF0000"/>
                </a:solidFill>
              </a:rPr>
              <a:t>कि राम जी सीता माता से कहते कि आदरपूर्वक </a:t>
            </a:r>
            <a:r>
              <a:rPr lang="hi-IN" sz="2500" b="1" dirty="0" smtClean="0">
                <a:solidFill>
                  <a:srgbClr val="FF0000"/>
                </a:solidFill>
              </a:rPr>
              <a:t>सास-ससुर के चरणों की पूजा (सेवा) करने से बढ़कर दूसरा कोई धर्म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hi-IN" sz="2500" b="1" dirty="0" smtClean="0">
                <a:solidFill>
                  <a:srgbClr val="FF0000"/>
                </a:solidFill>
              </a:rPr>
              <a:t>नहीं है। जब-जब माता मुझे याद करेंगी और प्रेम से व्याकुल  होने के कारण उनकी बुद्धि भोली हो जाएगी (वे अपने-आपको भूल जाएँगी)॥</a:t>
            </a:r>
          </a:p>
          <a:p>
            <a:pPr algn="just">
              <a:lnSpc>
                <a:spcPct val="150000"/>
              </a:lnSpc>
            </a:pPr>
            <a:r>
              <a:rPr lang="hi-IN" sz="2500" b="1" dirty="0" smtClean="0">
                <a:solidFill>
                  <a:srgbClr val="FF0000"/>
                </a:solidFill>
              </a:rPr>
              <a:t>	हे सुंदरी! तब-तब तुम कोमल वाणी से पुरानी कथाएँ कह-कहकर इन्हें समझाना। हे समुखी! मुझे सैकड़ों सौगंध है </a:t>
            </a:r>
            <a:r>
              <a:rPr lang="en-US" sz="2500" b="1" dirty="0" smtClean="0">
                <a:solidFill>
                  <a:srgbClr val="FF0000"/>
                </a:solidFill>
              </a:rPr>
              <a:t>, </a:t>
            </a:r>
            <a:r>
              <a:rPr lang="hi-IN" sz="2500" b="1" dirty="0" smtClean="0">
                <a:solidFill>
                  <a:srgbClr val="FF0000"/>
                </a:solidFill>
              </a:rPr>
              <a:t>मैं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hi-IN" sz="2500" b="1" dirty="0" smtClean="0">
                <a:solidFill>
                  <a:srgbClr val="FF0000"/>
                </a:solidFill>
              </a:rPr>
              <a:t>यहीं भाव से ही कहता हूँ कि  मैं तुम्हे 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hi-IN" sz="2500" b="1" dirty="0" smtClean="0">
                <a:solidFill>
                  <a:srgbClr val="FF0000"/>
                </a:solidFill>
              </a:rPr>
              <a:t>केवल माता के लिए ही घर पर रखता हूँ 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</a:t>
            </a: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  </a:t>
            </a:r>
            <a:r>
              <a:rPr lang="hi-IN" sz="4000" b="1" i="1" dirty="0" smtClean="0">
                <a:solidFill>
                  <a:srgbClr val="FF0000"/>
                </a:solidFill>
              </a:rPr>
              <a:t>धन्यवाद्</a:t>
            </a:r>
          </a:p>
          <a:p>
            <a:pPr algn="just"/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154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186</cp:revision>
  <dcterms:created xsi:type="dcterms:W3CDTF">2020-04-15T07:39:00Z</dcterms:created>
  <dcterms:modified xsi:type="dcterms:W3CDTF">2020-07-25T09:09:31Z</dcterms:modified>
</cp:coreProperties>
</file>