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Lst>
  <p:sldSz type="screen4x3" cy="6858000" cx="9144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987" autoAdjust="0"/>
    <p:restoredTop sz="94660"/>
  </p:normalViewPr>
  <p:slideViewPr>
    <p:cSldViewPr snapToGrid="0">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tableStyles" Target="tableStyles.xml"/><Relationship Id="rId13" Type="http://schemas.openxmlformats.org/officeDocument/2006/relationships/presProps" Target="presProps.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31" name=""/>
        <p:cNvGrpSpPr/>
        <p:nvPr/>
      </p:nvGrpSpPr>
      <p:grpSpPr>
        <a:xfrm>
          <a:off x="0" y="0"/>
          <a:ext cx="0" cy="0"/>
          <a:chOff x="0" y="0"/>
          <a:chExt cx="0" cy="0"/>
        </a:xfrm>
      </p:grpSpPr>
      <p:sp>
        <p:nvSpPr>
          <p:cNvPr id="1048643"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44"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45"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46"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7"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48"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0" name=""/>
        <p:cNvGrpSpPr/>
        <p:nvPr/>
      </p:nvGrpSpPr>
      <p:grpSpPr>
        <a:xfrm>
          <a:off x="0" y="0"/>
          <a:ext cx="0" cy="0"/>
          <a:chOff x="0" y="0"/>
          <a:chExt cx="0" cy="0"/>
        </a:xfrm>
      </p:grpSpPr>
      <p:sp>
        <p:nvSpPr>
          <p:cNvPr id="1048586" name="Title 1"/>
          <p:cNvSpPr>
            <a:spLocks noGrp="1"/>
          </p:cNvSpPr>
          <p:nvPr>
            <p:ph type="ctrTitle"/>
          </p:nvPr>
        </p:nvSpPr>
        <p:spPr>
          <a:xfrm>
            <a:off x="685800" y="1122363"/>
            <a:ext cx="7772400" cy="2387600"/>
          </a:xfrm>
        </p:spPr>
        <p:txBody>
          <a:bodyPr anchor="b"/>
          <a:lstStyle>
            <a:lvl1pPr algn="ctr">
              <a:defRPr sz="6000"/>
            </a:lvl1pPr>
          </a:lstStyle>
          <a:p>
            <a:r>
              <a:rPr altLang="zh-CN" lang="en-US" smtClean="0"/>
              <a:t>Click to edit Master title style</a:t>
            </a:r>
            <a:endParaRPr dirty="0" lang="en-US"/>
          </a:p>
        </p:txBody>
      </p:sp>
      <p:sp>
        <p:nvSpPr>
          <p:cNvPr id="1048587"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zh-CN" lang="en-US" smtClean="0"/>
              <a:t>Click to edit Master subtitle style</a:t>
            </a:r>
            <a:endParaRPr dirty="0" lang="en-US"/>
          </a:p>
        </p:txBody>
      </p:sp>
      <p:sp>
        <p:nvSpPr>
          <p:cNvPr id="1048588"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589" name="Footer Placeholder 4"/>
          <p:cNvSpPr>
            <a:spLocks noGrp="1"/>
          </p:cNvSpPr>
          <p:nvPr>
            <p:ph type="ftr" sz="quarter" idx="11"/>
          </p:nvPr>
        </p:nvSpPr>
        <p:spPr/>
        <p:txBody>
          <a:bodyPr/>
          <a:p>
            <a:endParaRPr altLang="en-US" lang="zh-CN"/>
          </a:p>
        </p:txBody>
      </p:sp>
      <p:sp>
        <p:nvSpPr>
          <p:cNvPr id="1048590"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6" name=""/>
        <p:cNvGrpSpPr/>
        <p:nvPr/>
      </p:nvGrpSpPr>
      <p:grpSpPr>
        <a:xfrm>
          <a:off x="0" y="0"/>
          <a:ext cx="0" cy="0"/>
          <a:chOff x="0" y="0"/>
          <a:chExt cx="0" cy="0"/>
        </a:xfrm>
      </p:grpSpPr>
      <p:sp>
        <p:nvSpPr>
          <p:cNvPr id="1048613" name="Title 1"/>
          <p:cNvSpPr>
            <a:spLocks noGrp="1"/>
          </p:cNvSpPr>
          <p:nvPr>
            <p:ph type="title"/>
          </p:nvPr>
        </p:nvSpPr>
        <p:spPr/>
        <p:txBody>
          <a:bodyPr/>
          <a:p>
            <a:r>
              <a:rPr altLang="zh-CN" lang="en-US" smtClean="0"/>
              <a:t>Click to edit Master title style</a:t>
            </a:r>
            <a:endParaRPr dirty="0" lang="en-US"/>
          </a:p>
        </p:txBody>
      </p:sp>
      <p:sp>
        <p:nvSpPr>
          <p:cNvPr id="1048614"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15"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16" name="Footer Placeholder 4"/>
          <p:cNvSpPr>
            <a:spLocks noGrp="1"/>
          </p:cNvSpPr>
          <p:nvPr>
            <p:ph type="ftr" sz="quarter" idx="11"/>
          </p:nvPr>
        </p:nvSpPr>
        <p:spPr/>
        <p:txBody>
          <a:bodyPr/>
          <a:p>
            <a:endParaRPr altLang="en-US" lang="zh-CN"/>
          </a:p>
        </p:txBody>
      </p:sp>
      <p:sp>
        <p:nvSpPr>
          <p:cNvPr id="1048617"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23" name=""/>
        <p:cNvGrpSpPr/>
        <p:nvPr/>
      </p:nvGrpSpPr>
      <p:grpSpPr>
        <a:xfrm>
          <a:off x="0" y="0"/>
          <a:ext cx="0" cy="0"/>
          <a:chOff x="0" y="0"/>
          <a:chExt cx="0" cy="0"/>
        </a:xfrm>
      </p:grpSpPr>
      <p:sp>
        <p:nvSpPr>
          <p:cNvPr id="1048597"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dirty="0" lang="en-US"/>
          </a:p>
        </p:txBody>
      </p:sp>
      <p:sp>
        <p:nvSpPr>
          <p:cNvPr id="1048598"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99"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00" name="Footer Placeholder 4"/>
          <p:cNvSpPr>
            <a:spLocks noGrp="1"/>
          </p:cNvSpPr>
          <p:nvPr>
            <p:ph type="ftr" sz="quarter" idx="11"/>
          </p:nvPr>
        </p:nvSpPr>
        <p:spPr/>
        <p:txBody>
          <a:bodyPr/>
          <a:p>
            <a:endParaRPr altLang="en-US" lang="zh-CN"/>
          </a:p>
        </p:txBody>
      </p:sp>
      <p:sp>
        <p:nvSpPr>
          <p:cNvPr id="1048601"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4" name=""/>
        <p:cNvGrpSpPr/>
        <p:nvPr/>
      </p:nvGrpSpPr>
      <p:grpSpPr>
        <a:xfrm>
          <a:off x="0" y="0"/>
          <a:ext cx="0" cy="0"/>
          <a:chOff x="0" y="0"/>
          <a:chExt cx="0" cy="0"/>
        </a:xfrm>
      </p:grpSpPr>
      <p:sp>
        <p:nvSpPr>
          <p:cNvPr id="1048602" name="Title 1"/>
          <p:cNvSpPr>
            <a:spLocks noGrp="1"/>
          </p:cNvSpPr>
          <p:nvPr>
            <p:ph type="title"/>
          </p:nvPr>
        </p:nvSpPr>
        <p:spPr/>
        <p:txBody>
          <a:bodyPr/>
          <a:p>
            <a:r>
              <a:rPr altLang="zh-CN" lang="en-US" smtClean="0"/>
              <a:t>Click to edit Master title style</a:t>
            </a:r>
            <a:endParaRPr dirty="0" lang="en-US"/>
          </a:p>
        </p:txBody>
      </p:sp>
      <p:sp>
        <p:nvSpPr>
          <p:cNvPr id="1048603"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04"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05" name="Footer Placeholder 4"/>
          <p:cNvSpPr>
            <a:spLocks noGrp="1"/>
          </p:cNvSpPr>
          <p:nvPr>
            <p:ph type="ftr" sz="quarter" idx="11"/>
          </p:nvPr>
        </p:nvSpPr>
        <p:spPr/>
        <p:txBody>
          <a:bodyPr/>
          <a:p>
            <a:endParaRPr altLang="en-US" lang="zh-CN"/>
          </a:p>
        </p:txBody>
      </p:sp>
      <p:sp>
        <p:nvSpPr>
          <p:cNvPr id="1048606"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7" name=""/>
        <p:cNvGrpSpPr/>
        <p:nvPr/>
      </p:nvGrpSpPr>
      <p:grpSpPr>
        <a:xfrm>
          <a:off x="0" y="0"/>
          <a:ext cx="0" cy="0"/>
          <a:chOff x="0" y="0"/>
          <a:chExt cx="0" cy="0"/>
        </a:xfrm>
      </p:grpSpPr>
      <p:sp>
        <p:nvSpPr>
          <p:cNvPr id="1048618" name="Title 1"/>
          <p:cNvSpPr>
            <a:spLocks noGrp="1"/>
          </p:cNvSpPr>
          <p:nvPr>
            <p:ph type="title"/>
          </p:nvPr>
        </p:nvSpPr>
        <p:spPr>
          <a:xfrm>
            <a:off x="623888" y="1709739"/>
            <a:ext cx="7886700" cy="2852737"/>
          </a:xfrm>
        </p:spPr>
        <p:txBody>
          <a:bodyPr anchor="b"/>
          <a:lstStyle>
            <a:lvl1pPr>
              <a:defRPr sz="6000"/>
            </a:lvl1pPr>
          </a:lstStyle>
          <a:p>
            <a:r>
              <a:rPr altLang="zh-CN" lang="en-US" smtClean="0"/>
              <a:t>Click to edit Master title style</a:t>
            </a:r>
            <a:endParaRPr dirty="0" lang="en-US"/>
          </a:p>
        </p:txBody>
      </p:sp>
      <p:sp>
        <p:nvSpPr>
          <p:cNvPr id="1048619"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zh-CN" lang="en-US" smtClean="0"/>
              <a:t>Click to edit Master text styles</a:t>
            </a:r>
          </a:p>
        </p:txBody>
      </p:sp>
      <p:sp>
        <p:nvSpPr>
          <p:cNvPr id="1048620"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21" name="Footer Placeholder 4"/>
          <p:cNvSpPr>
            <a:spLocks noGrp="1"/>
          </p:cNvSpPr>
          <p:nvPr>
            <p:ph type="ftr" sz="quarter" idx="11"/>
          </p:nvPr>
        </p:nvSpPr>
        <p:spPr/>
        <p:txBody>
          <a:bodyPr/>
          <a:p>
            <a:endParaRPr altLang="en-US" lang="zh-CN"/>
          </a:p>
        </p:txBody>
      </p:sp>
      <p:sp>
        <p:nvSpPr>
          <p:cNvPr id="1048622"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8" name=""/>
        <p:cNvGrpSpPr/>
        <p:nvPr/>
      </p:nvGrpSpPr>
      <p:grpSpPr>
        <a:xfrm>
          <a:off x="0" y="0"/>
          <a:ext cx="0" cy="0"/>
          <a:chOff x="0" y="0"/>
          <a:chExt cx="0" cy="0"/>
        </a:xfrm>
      </p:grpSpPr>
      <p:sp>
        <p:nvSpPr>
          <p:cNvPr id="1048623" name="Title 1"/>
          <p:cNvSpPr>
            <a:spLocks noGrp="1"/>
          </p:cNvSpPr>
          <p:nvPr>
            <p:ph type="title"/>
          </p:nvPr>
        </p:nvSpPr>
        <p:spPr/>
        <p:txBody>
          <a:bodyPr/>
          <a:p>
            <a:r>
              <a:rPr altLang="zh-CN" lang="en-US" smtClean="0"/>
              <a:t>Click to edit Master title style</a:t>
            </a:r>
            <a:endParaRPr dirty="0" lang="en-US"/>
          </a:p>
        </p:txBody>
      </p:sp>
      <p:sp>
        <p:nvSpPr>
          <p:cNvPr id="1048624"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5"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26" name="Date Placeholder 4"/>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27" name="Footer Placeholder 5"/>
          <p:cNvSpPr>
            <a:spLocks noGrp="1"/>
          </p:cNvSpPr>
          <p:nvPr>
            <p:ph type="ftr" sz="quarter" idx="11"/>
          </p:nvPr>
        </p:nvSpPr>
        <p:spPr/>
        <p:txBody>
          <a:bodyPr/>
          <a:p>
            <a:endParaRPr altLang="en-US" lang="zh-CN"/>
          </a:p>
        </p:txBody>
      </p:sp>
      <p:sp>
        <p:nvSpPr>
          <p:cNvPr id="1048628" name="Slide Number Placeholder 6"/>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9" name=""/>
        <p:cNvGrpSpPr/>
        <p:nvPr/>
      </p:nvGrpSpPr>
      <p:grpSpPr>
        <a:xfrm>
          <a:off x="0" y="0"/>
          <a:ext cx="0" cy="0"/>
          <a:chOff x="0" y="0"/>
          <a:chExt cx="0" cy="0"/>
        </a:xfrm>
      </p:grpSpPr>
      <p:sp>
        <p:nvSpPr>
          <p:cNvPr id="1048629" name="Title 1"/>
          <p:cNvSpPr>
            <a:spLocks noGrp="1"/>
          </p:cNvSpPr>
          <p:nvPr>
            <p:ph type="title"/>
          </p:nvPr>
        </p:nvSpPr>
        <p:spPr>
          <a:xfrm>
            <a:off x="629841" y="365126"/>
            <a:ext cx="7886700" cy="1325563"/>
          </a:xfrm>
        </p:spPr>
        <p:txBody>
          <a:bodyPr/>
          <a:p>
            <a:r>
              <a:rPr altLang="zh-CN" lang="en-US" smtClean="0"/>
              <a:t>Click to edit Master title style</a:t>
            </a:r>
            <a:endParaRPr dirty="0" lang="en-US"/>
          </a:p>
        </p:txBody>
      </p:sp>
      <p:sp>
        <p:nvSpPr>
          <p:cNvPr id="1048630"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31" name="Content Placeholder 3"/>
          <p:cNvSpPr>
            <a:spLocks noGrp="1"/>
          </p:cNvSpPr>
          <p:nvPr>
            <p:ph sz="half" idx="2"/>
          </p:nvPr>
        </p:nvSpPr>
        <p:spPr>
          <a:xfrm>
            <a:off x="629842"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32"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33"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34" name="Date Placeholder 6"/>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35" name="Footer Placeholder 7"/>
          <p:cNvSpPr>
            <a:spLocks noGrp="1"/>
          </p:cNvSpPr>
          <p:nvPr>
            <p:ph type="ftr" sz="quarter" idx="11"/>
          </p:nvPr>
        </p:nvSpPr>
        <p:spPr/>
        <p:txBody>
          <a:bodyPr/>
          <a:p>
            <a:endParaRPr altLang="en-US" lang="zh-CN"/>
          </a:p>
        </p:txBody>
      </p:sp>
      <p:sp>
        <p:nvSpPr>
          <p:cNvPr id="1048636" name="Slide Number Placeholder 8"/>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22" name=""/>
        <p:cNvGrpSpPr/>
        <p:nvPr/>
      </p:nvGrpSpPr>
      <p:grpSpPr>
        <a:xfrm>
          <a:off x="0" y="0"/>
          <a:ext cx="0" cy="0"/>
          <a:chOff x="0" y="0"/>
          <a:chExt cx="0" cy="0"/>
        </a:xfrm>
      </p:grpSpPr>
      <p:sp>
        <p:nvSpPr>
          <p:cNvPr id="1048593" name="Title 1"/>
          <p:cNvSpPr>
            <a:spLocks noGrp="1"/>
          </p:cNvSpPr>
          <p:nvPr>
            <p:ph type="title"/>
          </p:nvPr>
        </p:nvSpPr>
        <p:spPr/>
        <p:txBody>
          <a:bodyPr/>
          <a:p>
            <a:r>
              <a:rPr altLang="zh-CN" lang="en-US" smtClean="0"/>
              <a:t>Click to edit Master title style</a:t>
            </a:r>
            <a:endParaRPr dirty="0" lang="en-US"/>
          </a:p>
        </p:txBody>
      </p:sp>
      <p:sp>
        <p:nvSpPr>
          <p:cNvPr id="1048594" name="Date Placeholder 2"/>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595" name="Footer Placeholder 3"/>
          <p:cNvSpPr>
            <a:spLocks noGrp="1"/>
          </p:cNvSpPr>
          <p:nvPr>
            <p:ph type="ftr" sz="quarter" idx="11"/>
          </p:nvPr>
        </p:nvSpPr>
        <p:spPr/>
        <p:txBody>
          <a:bodyPr/>
          <a:p>
            <a:endParaRPr altLang="en-US" lang="zh-CN"/>
          </a:p>
        </p:txBody>
      </p:sp>
      <p:sp>
        <p:nvSpPr>
          <p:cNvPr id="1048596" name="Slide Number Placeholder 4"/>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7" name=""/>
        <p:cNvGrpSpPr/>
        <p:nvPr/>
      </p:nvGrpSpPr>
      <p:grpSpPr>
        <a:xfrm>
          <a:off x="0" y="0"/>
          <a:ext cx="0" cy="0"/>
          <a:chOff x="0" y="0"/>
          <a:chExt cx="0" cy="0"/>
        </a:xfrm>
      </p:grpSpPr>
      <p:sp>
        <p:nvSpPr>
          <p:cNvPr id="1048581" name="Date Placeholder 1"/>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582" name="Footer Placeholder 2"/>
          <p:cNvSpPr>
            <a:spLocks noGrp="1"/>
          </p:cNvSpPr>
          <p:nvPr>
            <p:ph type="ftr" sz="quarter" idx="11"/>
          </p:nvPr>
        </p:nvSpPr>
        <p:spPr/>
        <p:txBody>
          <a:bodyPr/>
          <a:p>
            <a:endParaRPr altLang="en-US" lang="zh-CN"/>
          </a:p>
        </p:txBody>
      </p:sp>
      <p:sp>
        <p:nvSpPr>
          <p:cNvPr id="1048583" name="Slide Number Placeholder 3"/>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30" name=""/>
        <p:cNvGrpSpPr/>
        <p:nvPr/>
      </p:nvGrpSpPr>
      <p:grpSpPr>
        <a:xfrm>
          <a:off x="0" y="0"/>
          <a:ext cx="0" cy="0"/>
          <a:chOff x="0" y="0"/>
          <a:chExt cx="0" cy="0"/>
        </a:xfrm>
      </p:grpSpPr>
      <p:sp>
        <p:nvSpPr>
          <p:cNvPr id="1048637"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38"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39"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40" name="Date Placeholder 4"/>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41" name="Footer Placeholder 5"/>
          <p:cNvSpPr>
            <a:spLocks noGrp="1"/>
          </p:cNvSpPr>
          <p:nvPr>
            <p:ph type="ftr" sz="quarter" idx="11"/>
          </p:nvPr>
        </p:nvSpPr>
        <p:spPr/>
        <p:txBody>
          <a:bodyPr/>
          <a:p>
            <a:endParaRPr altLang="en-US" lang="zh-CN"/>
          </a:p>
        </p:txBody>
      </p:sp>
      <p:sp>
        <p:nvSpPr>
          <p:cNvPr id="1048642" name="Slide Number Placeholder 6"/>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25" name=""/>
        <p:cNvGrpSpPr/>
        <p:nvPr/>
      </p:nvGrpSpPr>
      <p:grpSpPr>
        <a:xfrm>
          <a:off x="0" y="0"/>
          <a:ext cx="0" cy="0"/>
          <a:chOff x="0" y="0"/>
          <a:chExt cx="0" cy="0"/>
        </a:xfrm>
      </p:grpSpPr>
      <p:sp>
        <p:nvSpPr>
          <p:cNvPr id="1048607"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08"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altLang="zh-CN" lang="en-US" smtClean="0"/>
              <a:t>Click icon to add picture</a:t>
            </a:r>
            <a:endParaRPr dirty="0" lang="en-US"/>
          </a:p>
        </p:txBody>
      </p:sp>
      <p:sp>
        <p:nvSpPr>
          <p:cNvPr id="1048609"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10" name="Date Placeholder 4"/>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11" name="Footer Placeholder 5"/>
          <p:cNvSpPr>
            <a:spLocks noGrp="1"/>
          </p:cNvSpPr>
          <p:nvPr>
            <p:ph type="ftr" sz="quarter" idx="11"/>
          </p:nvPr>
        </p:nvSpPr>
        <p:spPr/>
        <p:txBody>
          <a:bodyPr/>
          <a:p>
            <a:endParaRPr altLang="en-US" lang="zh-CN"/>
          </a:p>
        </p:txBody>
      </p:sp>
      <p:sp>
        <p:nvSpPr>
          <p:cNvPr id="1048612" name="Slide Number Placeholder 6"/>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5"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altLang="zh-CN" lang="en-US" smtClean="0"/>
              <a:t>Click to edit Master title style</a:t>
            </a:r>
            <a:endParaRPr dirty="0" lang="en-US"/>
          </a:p>
        </p:txBody>
      </p:sp>
      <p:sp>
        <p:nvSpPr>
          <p:cNvPr id="1048577"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78"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70BC1078-46ED-40F9-8930-935BAD7C2B02}" type="datetimeFigureOut">
              <a:rPr altLang="en-US" lang="zh-CN" smtClean="0"/>
            </a:fld>
            <a:endParaRPr altLang="en-US" lang="zh-CN"/>
          </a:p>
        </p:txBody>
      </p:sp>
      <p:sp>
        <p:nvSpPr>
          <p:cNvPr id="1048579"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D5B52ADC-5BFA-4FBD-BEE2-16096B7F4166}" type="slidenum">
              <a:rPr altLang="en-US" lang="zh-CN" smtClean="0"/>
            </a:fld>
            <a:endParaRPr altLang="en-US" lang="zh-CN"/>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1" name=""/>
        <p:cNvGrpSpPr/>
        <p:nvPr/>
      </p:nvGrpSpPr>
      <p:grpSpPr>
        <a:xfrm>
          <a:off x="0" y="0"/>
          <a:ext cx="0" cy="0"/>
          <a:chOff x="0" y="0"/>
          <a:chExt cx="0" cy="0"/>
        </a:xfrm>
      </p:grpSpPr>
      <p:sp>
        <p:nvSpPr>
          <p:cNvPr id="1048591" name="Title 1"/>
          <p:cNvSpPr>
            <a:spLocks noGrp="1"/>
          </p:cNvSpPr>
          <p:nvPr>
            <p:ph type="ctrTitle"/>
          </p:nvPr>
        </p:nvSpPr>
        <p:spPr/>
        <p:txBody>
          <a:bodyPr>
            <a:normAutofit fontScale="90000"/>
          </a:bodyPr>
          <a:p>
            <a:r>
              <a:rPr altLang="zh-CN" lang="en-US"/>
              <a:t>P</a:t>
            </a:r>
            <a:r>
              <a:rPr altLang="zh-CN" lang="en-US"/>
              <a:t>p</a:t>
            </a:r>
            <a:r>
              <a:rPr altLang="zh-CN" lang="en-US"/>
              <a:t>t</a:t>
            </a:r>
            <a:r>
              <a:rPr altLang="zh-CN" lang="en-US"/>
              <a:t> </a:t>
            </a:r>
            <a:r>
              <a:rPr altLang="zh-CN" lang="en-US"/>
              <a:t>f</a:t>
            </a:r>
            <a:r>
              <a:rPr altLang="zh-CN" lang="en-US"/>
              <a:t>o</a:t>
            </a:r>
            <a:r>
              <a:rPr altLang="zh-CN" lang="en-US"/>
              <a:t>r</a:t>
            </a:r>
            <a:r>
              <a:rPr altLang="zh-CN" lang="en-US"/>
              <a:t> </a:t>
            </a:r>
            <a:r>
              <a:rPr altLang="zh-CN" lang="en-US"/>
              <a:t>g</a:t>
            </a:r>
            <a:r>
              <a:rPr altLang="zh-CN" lang="en-US"/>
              <a:t>e</a:t>
            </a:r>
            <a:r>
              <a:rPr altLang="zh-CN" lang="en-US"/>
              <a:t>o</a:t>
            </a:r>
            <a:r>
              <a:rPr altLang="zh-CN" lang="en-US"/>
              <a:t>g</a:t>
            </a:r>
            <a:r>
              <a:rPr altLang="zh-CN" lang="en-US"/>
              <a:t>r</a:t>
            </a:r>
            <a:r>
              <a:rPr altLang="zh-CN" lang="en-US"/>
              <a:t>a</a:t>
            </a:r>
            <a:r>
              <a:rPr altLang="zh-CN" lang="en-US"/>
              <a:t>p</a:t>
            </a:r>
            <a:r>
              <a:rPr altLang="zh-CN" lang="en-US"/>
              <a:t>h</a:t>
            </a:r>
            <a:r>
              <a:rPr altLang="zh-CN" lang="en-US"/>
              <a:t>y</a:t>
            </a:r>
            <a:r>
              <a:rPr altLang="zh-CN" lang="en-US"/>
              <a:t> </a:t>
            </a:r>
            <a:r>
              <a:rPr altLang="zh-CN" lang="en-US"/>
              <a:t>b</a:t>
            </a:r>
            <a:r>
              <a:rPr altLang="zh-CN" lang="en-US"/>
              <a:t>.</a:t>
            </a:r>
            <a:r>
              <a:rPr altLang="zh-CN" lang="en-US"/>
              <a:t>a</a:t>
            </a:r>
            <a:r>
              <a:rPr altLang="zh-CN" lang="en-US"/>
              <a:t> </a:t>
            </a:r>
            <a:r>
              <a:rPr altLang="zh-CN" lang="en-US"/>
              <a:t>p</a:t>
            </a:r>
            <a:r>
              <a:rPr altLang="zh-CN" lang="en-US"/>
              <a:t>a</a:t>
            </a:r>
            <a:r>
              <a:rPr altLang="zh-CN" lang="en-US"/>
              <a:t>r</a:t>
            </a:r>
            <a:r>
              <a:rPr altLang="zh-CN" lang="en-US"/>
              <a:t>t</a:t>
            </a:r>
            <a:r>
              <a:rPr altLang="zh-CN" lang="en-US"/>
              <a:t> </a:t>
            </a:r>
            <a:r>
              <a:rPr altLang="zh-CN" lang="en-US"/>
              <a:t>3</a:t>
            </a:r>
            <a:r>
              <a:rPr altLang="zh-CN" lang="en-US"/>
              <a:t>,</a:t>
            </a:r>
            <a:r>
              <a:rPr altLang="zh-CN" lang="en-US"/>
              <a:t>t</a:t>
            </a:r>
            <a:r>
              <a:rPr altLang="zh-CN" lang="en-US"/>
              <a:t>o</a:t>
            </a:r>
            <a:r>
              <a:rPr altLang="zh-CN" lang="en-US"/>
              <a:t>p</a:t>
            </a:r>
            <a:r>
              <a:rPr altLang="zh-CN" lang="en-US"/>
              <a:t>i</a:t>
            </a:r>
            <a:r>
              <a:rPr altLang="zh-CN" lang="en-US"/>
              <a:t>c</a:t>
            </a:r>
            <a:r>
              <a:rPr altLang="zh-CN" lang="en-US"/>
              <a:t>:</a:t>
            </a:r>
            <a:r>
              <a:rPr altLang="zh-CN" lang="en-US"/>
              <a:t>S</a:t>
            </a:r>
            <a:r>
              <a:rPr altLang="zh-CN" lang="en-US"/>
              <a:t>u</a:t>
            </a:r>
            <a:r>
              <a:rPr altLang="zh-CN" lang="en-US"/>
              <a:t>e</a:t>
            </a:r>
            <a:r>
              <a:rPr altLang="zh-CN" lang="en-US"/>
              <a:t>z</a:t>
            </a:r>
            <a:r>
              <a:rPr altLang="zh-CN" lang="en-US"/>
              <a:t> </a:t>
            </a:r>
            <a:r>
              <a:rPr altLang="zh-CN" lang="en-US"/>
              <a:t>c</a:t>
            </a:r>
            <a:r>
              <a:rPr altLang="zh-CN" lang="en-US"/>
              <a:t>a</a:t>
            </a:r>
            <a:r>
              <a:rPr altLang="zh-CN" lang="en-US"/>
              <a:t>n</a:t>
            </a:r>
            <a:r>
              <a:rPr altLang="zh-CN" lang="en-US"/>
              <a:t>a</a:t>
            </a:r>
            <a:r>
              <a:rPr altLang="zh-CN" lang="en-US"/>
              <a:t>l</a:t>
            </a:r>
            <a:r>
              <a:rPr altLang="zh-CN" lang="en-US"/>
              <a:t> </a:t>
            </a:r>
            <a:r>
              <a:rPr altLang="zh-CN" lang="en-US"/>
              <a:t>d</a:t>
            </a:r>
            <a:r>
              <a:rPr altLang="zh-CN" lang="en-US"/>
              <a:t>a</a:t>
            </a:r>
            <a:r>
              <a:rPr altLang="zh-CN" lang="en-US"/>
              <a:t>t</a:t>
            </a:r>
            <a:r>
              <a:rPr altLang="zh-CN" lang="en-US"/>
              <a:t>e</a:t>
            </a:r>
            <a:r>
              <a:rPr altLang="zh-CN" lang="en-US"/>
              <a:t>:</a:t>
            </a:r>
            <a:r>
              <a:rPr altLang="zh-CN" lang="en-US"/>
              <a:t>2</a:t>
            </a:r>
            <a:r>
              <a:rPr altLang="zh-CN" lang="en-US"/>
              <a:t>9</a:t>
            </a:r>
            <a:r>
              <a:rPr altLang="zh-CN" lang="en-US"/>
              <a:t>/</a:t>
            </a:r>
            <a:r>
              <a:rPr altLang="zh-CN" lang="en-US"/>
              <a:t>0</a:t>
            </a:r>
            <a:r>
              <a:rPr altLang="zh-CN" lang="en-US"/>
              <a:t>7</a:t>
            </a:r>
            <a:r>
              <a:rPr altLang="zh-CN" lang="en-US"/>
              <a:t>/</a:t>
            </a:r>
            <a:r>
              <a:rPr altLang="zh-CN" lang="en-US"/>
              <a:t>2</a:t>
            </a:r>
            <a:r>
              <a:rPr altLang="zh-CN" lang="en-US"/>
              <a:t>0</a:t>
            </a:r>
            <a:endParaRPr altLang="zh-CN" lang="en-US"/>
          </a:p>
        </p:txBody>
      </p:sp>
      <p:sp>
        <p:nvSpPr>
          <p:cNvPr id="1048592" name="Subtitle 2"/>
          <p:cNvSpPr>
            <a:spLocks noGrp="1"/>
          </p:cNvSpPr>
          <p:nvPr>
            <p:ph type="subTitle" idx="1"/>
          </p:nvPr>
        </p:nvSpPr>
        <p:spPr>
          <a:xfrm>
            <a:off x="685799" y="3509963"/>
            <a:ext cx="6858000" cy="1655762"/>
          </a:xfrm>
        </p:spPr>
        <p:txBody>
          <a:bodyPr/>
          <a:p>
            <a:r>
              <a:rPr altLang="zh-CN" lang="en-US"/>
              <a:t>B</a:t>
            </a:r>
            <a:r>
              <a:rPr altLang="zh-CN" lang="en-US"/>
              <a:t>y</a:t>
            </a:r>
            <a:r>
              <a:rPr altLang="zh-CN" lang="en-US"/>
              <a:t> </a:t>
            </a:r>
            <a:r>
              <a:rPr altLang="zh-CN" lang="en-US"/>
              <a:t>R</a:t>
            </a:r>
            <a:r>
              <a:rPr altLang="zh-CN" lang="en-US"/>
              <a:t>h</a:t>
            </a:r>
            <a:r>
              <a:rPr altLang="zh-CN" lang="en-US"/>
              <a:t>i</a:t>
            </a:r>
            <a:r>
              <a:rPr altLang="zh-CN" lang="en-US"/>
              <a:t>c</a:t>
            </a:r>
            <a:r>
              <a:rPr altLang="zh-CN" lang="en-US"/>
              <a:t>h</a:t>
            </a:r>
            <a:r>
              <a:rPr altLang="zh-CN" lang="en-US"/>
              <a:t>a</a:t>
            </a:r>
            <a:r>
              <a:rPr altLang="zh-CN" lang="en-US"/>
              <a:t> </a:t>
            </a:r>
            <a:r>
              <a:rPr altLang="zh-CN" lang="en-US"/>
              <a:t>j</a:t>
            </a:r>
            <a:r>
              <a:rPr altLang="zh-CN" lang="en-US"/>
              <a:t>y</a:t>
            </a:r>
            <a:r>
              <a:rPr altLang="zh-CN" lang="en-US"/>
              <a:t>o</a:t>
            </a:r>
            <a:r>
              <a:rPr altLang="zh-CN" lang="en-US"/>
              <a:t>t</a:t>
            </a:r>
            <a:r>
              <a:rPr altLang="zh-CN" lang="en-US"/>
              <a:t>s</a:t>
            </a:r>
            <a:r>
              <a:rPr altLang="zh-CN" lang="en-US"/>
              <a:t>n</a:t>
            </a:r>
            <a:r>
              <a:rPr altLang="zh-CN" lang="en-US"/>
              <a:t>a</a:t>
            </a:r>
            <a:endParaRPr altLang="zh-CN" lang="en-US"/>
          </a:p>
          <a:p>
            <a:r>
              <a:rPr altLang="zh-CN" lang="en-US"/>
              <a:t>A</a:t>
            </a:r>
            <a:r>
              <a:rPr altLang="zh-CN" lang="en-US"/>
              <a:t>s</a:t>
            </a:r>
            <a:r>
              <a:rPr altLang="zh-CN" lang="en-US"/>
              <a:t>s</a:t>
            </a:r>
            <a:r>
              <a:rPr altLang="zh-CN" lang="en-US"/>
              <a:t>i</a:t>
            </a:r>
            <a:r>
              <a:rPr altLang="zh-CN" lang="en-US"/>
              <a:t>s</a:t>
            </a:r>
            <a:r>
              <a:rPr altLang="zh-CN" lang="en-US"/>
              <a:t>t</a:t>
            </a:r>
            <a:r>
              <a:rPr altLang="zh-CN" lang="en-US"/>
              <a:t>a</a:t>
            </a:r>
            <a:r>
              <a:rPr altLang="zh-CN" lang="en-US"/>
              <a:t>n</a:t>
            </a:r>
            <a:r>
              <a:rPr altLang="zh-CN" lang="en-US"/>
              <a:t>t</a:t>
            </a:r>
            <a:r>
              <a:rPr altLang="zh-CN" lang="en-US"/>
              <a:t> </a:t>
            </a:r>
            <a:r>
              <a:rPr altLang="zh-CN" lang="en-US"/>
              <a:t>p</a:t>
            </a:r>
            <a:r>
              <a:rPr altLang="zh-CN" lang="en-US"/>
              <a:t>r</a:t>
            </a:r>
            <a:r>
              <a:rPr altLang="zh-CN" lang="en-US"/>
              <a:t>o</a:t>
            </a:r>
            <a:r>
              <a:rPr altLang="zh-CN" lang="en-US"/>
              <a:t>f</a:t>
            </a:r>
            <a:r>
              <a:rPr altLang="zh-CN" lang="en-US"/>
              <a:t>e</a:t>
            </a:r>
            <a:r>
              <a:rPr altLang="zh-CN" lang="en-US"/>
              <a:t>s</a:t>
            </a:r>
            <a:r>
              <a:rPr altLang="zh-CN" lang="en-US"/>
              <a:t>s</a:t>
            </a:r>
            <a:r>
              <a:rPr altLang="zh-CN" lang="en-US"/>
              <a:t>o</a:t>
            </a:r>
            <a:r>
              <a:rPr altLang="zh-CN" lang="en-US"/>
              <a:t>r</a:t>
            </a:r>
            <a:r>
              <a:rPr altLang="zh-CN" lang="en-US"/>
              <a:t> </a:t>
            </a:r>
            <a:r>
              <a:rPr altLang="zh-CN" lang="en-US"/>
              <a:t>g</a:t>
            </a:r>
            <a:r>
              <a:rPr altLang="zh-CN" lang="en-US"/>
              <a:t>e</a:t>
            </a:r>
            <a:r>
              <a:rPr altLang="zh-CN" lang="en-US"/>
              <a:t>o</a:t>
            </a:r>
            <a:r>
              <a:rPr altLang="zh-CN" lang="en-US"/>
              <a:t>g</a:t>
            </a:r>
            <a:r>
              <a:rPr altLang="zh-CN" lang="en-US"/>
              <a:t>r</a:t>
            </a:r>
            <a:r>
              <a:rPr altLang="zh-CN" lang="en-US"/>
              <a:t>a</a:t>
            </a:r>
            <a:r>
              <a:rPr altLang="zh-CN" lang="en-US"/>
              <a:t>p</a:t>
            </a:r>
            <a:r>
              <a:rPr altLang="zh-CN" lang="en-US"/>
              <a:t>h</a:t>
            </a:r>
            <a:r>
              <a:rPr altLang="zh-CN" lang="en-US"/>
              <a:t>y</a:t>
            </a:r>
            <a:endParaRPr altLang="zh-CN" lang="en-US"/>
          </a:p>
          <a:p>
            <a:r>
              <a:rPr altLang="zh-CN" lang="en-US"/>
              <a:t>M</a:t>
            </a:r>
            <a:r>
              <a:rPr altLang="zh-CN" lang="en-US"/>
              <a:t>.</a:t>
            </a:r>
            <a:r>
              <a:rPr altLang="zh-CN" lang="en-US"/>
              <a:t>l</a:t>
            </a:r>
            <a:r>
              <a:rPr altLang="zh-CN" lang="en-US"/>
              <a:t> </a:t>
            </a:r>
            <a:r>
              <a:rPr altLang="zh-CN" lang="en-US"/>
              <a:t>a</a:t>
            </a:r>
            <a:r>
              <a:rPr altLang="zh-CN" lang="en-US"/>
              <a:t>r</a:t>
            </a:r>
            <a:r>
              <a:rPr altLang="zh-CN" lang="en-US"/>
              <a:t>y</a:t>
            </a:r>
            <a:r>
              <a:rPr altLang="zh-CN" lang="en-US"/>
              <a:t>a</a:t>
            </a:r>
            <a:r>
              <a:rPr altLang="zh-CN" lang="en-US"/>
              <a:t> </a:t>
            </a:r>
            <a:r>
              <a:rPr altLang="zh-CN" lang="en-US"/>
              <a:t>c</a:t>
            </a:r>
            <a:r>
              <a:rPr altLang="zh-CN" lang="en-US"/>
              <a:t>o</a:t>
            </a:r>
            <a:r>
              <a:rPr altLang="zh-CN" lang="en-US"/>
              <a:t>l</a:t>
            </a:r>
            <a:r>
              <a:rPr altLang="zh-CN" lang="en-US"/>
              <a:t>l</a:t>
            </a:r>
            <a:r>
              <a:rPr altLang="zh-CN" lang="en-US"/>
              <a:t>e</a:t>
            </a:r>
            <a:r>
              <a:rPr altLang="zh-CN" lang="en-US"/>
              <a:t>g</a:t>
            </a:r>
            <a:r>
              <a:rPr altLang="zh-CN" lang="en-US"/>
              <a:t>e</a:t>
            </a:r>
            <a:r>
              <a:rPr altLang="zh-CN" lang="en-US"/>
              <a:t> </a:t>
            </a:r>
            <a:r>
              <a:rPr altLang="zh-CN" lang="en-US"/>
              <a:t>k</a:t>
            </a:r>
            <a:r>
              <a:rPr altLang="zh-CN" lang="en-US"/>
              <a:t>a</a:t>
            </a:r>
            <a:r>
              <a:rPr altLang="zh-CN" lang="en-US"/>
              <a:t>s</a:t>
            </a:r>
            <a:r>
              <a:rPr altLang="zh-CN" lang="en-US"/>
              <a:t>b</a:t>
            </a:r>
            <a:r>
              <a:rPr altLang="zh-CN" lang="en-US"/>
              <a:t>a</a:t>
            </a:r>
            <a:endParaRPr altLang="zh-CN"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9" name=""/>
        <p:cNvGrpSpPr/>
        <p:nvPr/>
      </p:nvGrpSpPr>
      <p:grpSpPr>
        <a:xfrm>
          <a:off x="0" y="0"/>
          <a:ext cx="0" cy="0"/>
          <a:chOff x="0" y="0"/>
          <a:chExt cx="0" cy="0"/>
        </a:xfrm>
      </p:grpSpPr>
      <p:sp>
        <p:nvSpPr>
          <p:cNvPr id="1048585" name=""/>
          <p:cNvSpPr txBox="1"/>
          <p:nvPr/>
        </p:nvSpPr>
        <p:spPr>
          <a:xfrm>
            <a:off x="0" y="1552337"/>
            <a:ext cx="9497659" cy="4701539"/>
          </a:xfrm>
          <a:prstGeom prst="rect"/>
        </p:spPr>
        <p:txBody>
          <a:bodyPr rtlCol="0" wrap="square">
            <a:spAutoFit/>
          </a:bodyPr>
          <a:p>
            <a:r>
              <a:rPr sz="2800" lang="en-US">
                <a:solidFill>
                  <a:srgbClr val="000000"/>
                </a:solidFill>
              </a:rPr>
              <a:t>The Suez Canal is a man-made waterway
connecting the Mediterranean Sea to the Indian
Ocean via the Red Sea.
 It enables a more direct route for shipping
between Europe and Asia, effectively allowing for
passage from the North Atlantic to the Indian
Ocean without having to circumnavigate the
African continent.
 The waterway is vital for international trade
and, as a result, has been at the centre of conflict
since it opened in 1869._x0000_</a:t>
            </a:r>
            <a:endParaRPr sz="2800" lang="en-US">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8" name=""/>
        <p:cNvGrpSpPr/>
        <p:nvPr/>
      </p:nvGrpSpPr>
      <p:grpSpPr>
        <a:xfrm>
          <a:off x="0" y="0"/>
          <a:ext cx="0" cy="0"/>
          <a:chOff x="0" y="0"/>
          <a:chExt cx="0" cy="0"/>
        </a:xfrm>
      </p:grpSpPr>
      <p:sp>
        <p:nvSpPr>
          <p:cNvPr id="1048584" name=""/>
          <p:cNvSpPr txBox="1"/>
          <p:nvPr/>
        </p:nvSpPr>
        <p:spPr>
          <a:xfrm>
            <a:off x="19743" y="233135"/>
            <a:ext cx="9124257" cy="5958840"/>
          </a:xfrm>
          <a:prstGeom prst="rect"/>
        </p:spPr>
        <p:txBody>
          <a:bodyPr rtlCol="0" wrap="square">
            <a:spAutoFit/>
          </a:bodyPr>
          <a:p>
            <a:r>
              <a:rPr sz="2800" lang="en-US">
                <a:solidFill>
                  <a:srgbClr val="000000"/>
                </a:solidFill>
              </a:rPr>
              <a:t> The Suez Canal is about 193.3 km in length that
stretches from Port Said on the Mediterranean Sea in the
north to the city of Suez in the south.
The canal connects the Mediterranean and Red Sea
and divides Egypt from the Sinai Peninsula.
 The unique geographical position of the Suez Canal
makes it the shortest route. The canal separates
the African continent from Asia, and it provides the
shortest maritime route between Europe and the lands
lying around the Indian and western Pacific oceans.
 The Canal route achieves saving in distance between
the ports north and south of the canal, the matter that is
translated into other saving in time, fuel consumption
and ship operating costs ._x0000_</a:t>
            </a:r>
            <a:endParaRPr sz="2800" lang="en-US">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pic>
        <p:nvPicPr>
          <p:cNvPr id="2097152" name=""/>
          <p:cNvPicPr>
            <a:picLocks/>
          </p:cNvPicPr>
          <p:nvPr/>
        </p:nvPicPr>
        <p:blipFill>
          <a:blip xmlns:r="http://schemas.openxmlformats.org/officeDocument/2006/relationships" r:embed="rId1"/>
          <a:stretch>
            <a:fillRect/>
          </a:stretch>
        </p:blipFill>
        <p:spPr>
          <a:xfrm rot="0">
            <a:off x="428625" y="318222"/>
            <a:ext cx="8286749" cy="6221556"/>
          </a:xfrm>
          <a:prstGeom prst="rec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pic>
        <p:nvPicPr>
          <p:cNvPr id="2097153" name=""/>
          <p:cNvPicPr>
            <a:picLocks/>
          </p:cNvPicPr>
          <p:nvPr/>
        </p:nvPicPr>
        <p:blipFill>
          <a:blip xmlns:r="http://schemas.openxmlformats.org/officeDocument/2006/relationships" r:embed="rId1"/>
          <a:stretch>
            <a:fillRect/>
          </a:stretch>
        </p:blipFill>
        <p:spPr>
          <a:xfrm rot="0">
            <a:off x="428625" y="318222"/>
            <a:ext cx="8286749" cy="6221556"/>
          </a:xfrm>
          <a:prstGeom prst="rec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pic>
        <p:nvPicPr>
          <p:cNvPr id="2097154" name=""/>
          <p:cNvPicPr>
            <a:picLocks/>
          </p:cNvPicPr>
          <p:nvPr/>
        </p:nvPicPr>
        <p:blipFill>
          <a:blip xmlns:r="http://schemas.openxmlformats.org/officeDocument/2006/relationships" r:embed="rId1"/>
          <a:stretch>
            <a:fillRect/>
          </a:stretch>
        </p:blipFill>
        <p:spPr>
          <a:xfrm rot="0">
            <a:off x="428625" y="318222"/>
            <a:ext cx="8286749" cy="6221556"/>
          </a:xfrm>
          <a:prstGeom prst="rec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pic>
        <p:nvPicPr>
          <p:cNvPr id="2097155" name=""/>
          <p:cNvPicPr>
            <a:picLocks/>
          </p:cNvPicPr>
          <p:nvPr/>
        </p:nvPicPr>
        <p:blipFill>
          <a:blip xmlns:r="http://schemas.openxmlformats.org/officeDocument/2006/relationships" r:embed="rId1"/>
          <a:stretch>
            <a:fillRect/>
          </a:stretch>
        </p:blipFill>
        <p:spPr>
          <a:xfrm rot="0">
            <a:off x="428625" y="318222"/>
            <a:ext cx="8286749" cy="6221556"/>
          </a:xfrm>
          <a:prstGeom prst="rec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pic>
        <p:nvPicPr>
          <p:cNvPr id="2097156" name=""/>
          <p:cNvPicPr>
            <a:picLocks/>
          </p:cNvPicPr>
          <p:nvPr/>
        </p:nvPicPr>
        <p:blipFill>
          <a:blip xmlns:r="http://schemas.openxmlformats.org/officeDocument/2006/relationships" r:embed="rId1"/>
          <a:stretch>
            <a:fillRect/>
          </a:stretch>
        </p:blipFill>
        <p:spPr>
          <a:xfrm rot="0">
            <a:off x="428625" y="318222"/>
            <a:ext cx="8286749" cy="6221556"/>
          </a:xfrm>
          <a:prstGeom prst="rec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pic>
        <p:nvPicPr>
          <p:cNvPr id="2097157" name=""/>
          <p:cNvPicPr>
            <a:picLocks/>
          </p:cNvPicPr>
          <p:nvPr/>
        </p:nvPicPr>
        <p:blipFill>
          <a:blip xmlns:r="http://schemas.openxmlformats.org/officeDocument/2006/relationships" r:embed="rId1"/>
          <a:stretch>
            <a:fillRect/>
          </a:stretch>
        </p:blipFill>
        <p:spPr>
          <a:xfrm rot="0">
            <a:off x="0" y="-369998"/>
            <a:ext cx="9470131" cy="7597997"/>
          </a:xfrm>
          <a:prstGeom prst="rect"/>
        </p:spPr>
      </p:pic>
    </p:spTree>
  </p:cSld>
  <p:clrMapOvr>
    <a:masterClrMapping/>
  </p:clrMapOvr>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Office</Application>
  <ScaleCrop>0</ScaleCrop>
  <LinksUpToDate>0</LinksUpToDate>
  <AppVersion>15.0000</AppVersion>
</Properties>
</file>

<file path=docProps/core.xml><?xml version="1.0" encoding="utf-8"?>
<cp:coreProperties xmlns:cp="http://schemas.openxmlformats.org/package/2006/metadata/core-properties" xmlns:dcterms="http://purl.org/dc/terms/" xmlns:xsi="http://www.w3.org/2001/XMLSchema-instance">
  <dcterms:created xsi:type="dcterms:W3CDTF">2015-05-11T00:30:45Z</dcterms:created>
  <dcterms:modified xsi:type="dcterms:W3CDTF">2020-07-28T18:42:54Z</dcterms:modified>
</cp:coreProperties>
</file>