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/>
          <a:p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B</a:t>
            </a:r>
            <a:r>
              <a:rPr altLang="zh-CN" lang="en-US"/>
              <a:t>L</a:t>
            </a:r>
            <a:r>
              <a:rPr altLang="zh-CN" lang="en-US"/>
              <a:t>IC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UE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8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2020-07-28T05:35:06Z</dcterms:modified>
</cp:coreProperties>
</file>