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6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solidFill>
            <a:srgbClr val="92D04F"/>
          </a:solidFill>
        </p:spPr>
        <p:txBody>
          <a:bodyPr/>
          <a:p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B</a:t>
            </a:r>
            <a:r>
              <a:rPr altLang="zh-CN" lang="en-US"/>
              <a:t>L</a:t>
            </a:r>
            <a:r>
              <a:rPr altLang="zh-CN" lang="en-US"/>
              <a:t>IC</a:t>
            </a:r>
            <a:r>
              <a:rPr altLang="zh-CN" lang="en-US"/>
              <a:t> 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V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UE</a:t>
            </a:r>
            <a:endParaRPr altLang="zh-CN" lang="en-US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2</a:t>
            </a:r>
            <a:endParaRPr altLang="zh-CN" lang="en-US"/>
          </a:p>
          <a:p>
            <a:r>
              <a:rPr altLang="zh-CN" lang="en-US"/>
              <a:t>2</a:t>
            </a:r>
            <a:r>
              <a:rPr altLang="zh-CN" lang="en-US"/>
              <a:t>8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7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1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2020-07-28T05:35:06Z</dcterms:modified>
</cp:coreProperties>
</file>