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84" r:id="rId1"/>
  </p:sldMasterIdLst>
  <p:notesMasterIdLst>
    <p:notesMasterId r:id="rId2"/>
  </p:notesMasterIdLst>
  <p:sldIdLst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7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2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3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5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6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6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4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zh-CN" lang="en-US">
                <a:solidFill>
                  <a:srgbClr val="F46D43"/>
                </a:solidFill>
              </a:rPr>
              <a:t>P</a:t>
            </a:r>
            <a:r>
              <a:rPr altLang="zh-CN" lang="en-US">
                <a:solidFill>
                  <a:srgbClr val="F46D43"/>
                </a:solidFill>
              </a:rPr>
              <a:t>U</a:t>
            </a:r>
            <a:r>
              <a:rPr altLang="zh-CN" lang="en-US">
                <a:solidFill>
                  <a:srgbClr val="F46D43"/>
                </a:solidFill>
              </a:rPr>
              <a:t>BLIC</a:t>
            </a:r>
            <a:r>
              <a:rPr altLang="zh-CN" lang="en-US">
                <a:solidFill>
                  <a:srgbClr val="F46D43"/>
                </a:solidFill>
              </a:rPr>
              <a:t> </a:t>
            </a:r>
            <a:r>
              <a:rPr altLang="zh-CN" lang="en-US">
                <a:solidFill>
                  <a:srgbClr val="F46D43"/>
                </a:solidFill>
              </a:rPr>
              <a:t>R</a:t>
            </a:r>
            <a:r>
              <a:rPr altLang="zh-CN" lang="en-US">
                <a:solidFill>
                  <a:srgbClr val="F46D43"/>
                </a:solidFill>
              </a:rPr>
              <a:t>E</a:t>
            </a:r>
            <a:r>
              <a:rPr altLang="zh-CN" lang="en-US">
                <a:solidFill>
                  <a:srgbClr val="F46D43"/>
                </a:solidFill>
              </a:rPr>
              <a:t>V</a:t>
            </a:r>
            <a:r>
              <a:rPr altLang="zh-CN" lang="en-US">
                <a:solidFill>
                  <a:srgbClr val="F46D43"/>
                </a:solidFill>
              </a:rPr>
              <a:t>E</a:t>
            </a:r>
            <a:r>
              <a:rPr altLang="zh-CN" lang="en-US">
                <a:solidFill>
                  <a:srgbClr val="F46D43"/>
                </a:solidFill>
              </a:rPr>
              <a:t>NUE</a:t>
            </a:r>
            <a:endParaRPr altLang="zh-CN" lang="en-US">
              <a:solidFill>
                <a:srgbClr val="F46D43"/>
              </a:solidFill>
            </a:endParaRP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Kasba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Purnea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 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</a:t>
            </a:r>
            <a:r>
              <a:rPr altLang="zh-CN" lang="en-US"/>
              <a:t>2</a:t>
            </a:r>
            <a:endParaRPr altLang="zh-CN" lang="en-US"/>
          </a:p>
          <a:p>
            <a:r>
              <a:rPr altLang="zh-CN" lang="en-US"/>
              <a:t>2</a:t>
            </a:r>
            <a:r>
              <a:rPr altLang="zh-CN" lang="en-US"/>
              <a:t>9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7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1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1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1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037429"/>
            <a:ext cx="8286750" cy="4783142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2015-05-11T11:30:45Z</dcterms:created>
  <dcterms:modified xsi:type="dcterms:W3CDTF">2020-07-29T05:09:00Z</dcterms:modified>
</cp:coreProperties>
</file>