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0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1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3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0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2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solidFill>
            <a:srgbClr val="02A5E3"/>
          </a:solidFill>
          <a:ln>
            <a:solidFill>
              <a:srgbClr val="92D04F"/>
            </a:solidFill>
            <a:prstDash val="solid"/>
          </a:ln>
        </p:spPr>
        <p:txBody>
          <a:bodyPr/>
          <a:p>
            <a:r>
              <a:rPr altLang="zh-CN" lang="en-US"/>
              <a:t>P</a:t>
            </a:r>
            <a:r>
              <a:rPr altLang="zh-CN" lang="en-US"/>
              <a:t>U</a:t>
            </a:r>
            <a:r>
              <a:rPr altLang="zh-CN" lang="en-US"/>
              <a:t>B</a:t>
            </a:r>
            <a:r>
              <a:rPr altLang="zh-CN" lang="en-US"/>
              <a:t>L</a:t>
            </a:r>
            <a:r>
              <a:rPr altLang="zh-CN" lang="en-US"/>
              <a:t>IC</a:t>
            </a:r>
            <a:r>
              <a:rPr altLang="zh-CN" lang="en-US"/>
              <a:t> </a:t>
            </a:r>
            <a:r>
              <a:rPr altLang="zh-CN" lang="en-US"/>
              <a:t>E</a:t>
            </a:r>
            <a:r>
              <a:rPr altLang="zh-CN" lang="en-US"/>
              <a:t>X</a:t>
            </a:r>
            <a:r>
              <a:rPr altLang="zh-CN" lang="en-US"/>
              <a:t>PENDITURE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Kumari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artment</a:t>
            </a:r>
            <a:r>
              <a:rPr altLang="zh-CN" lang="en-US"/>
              <a:t> </a:t>
            </a:r>
            <a:r>
              <a:rPr altLang="zh-CN" lang="en-US"/>
              <a:t>of</a:t>
            </a:r>
            <a:r>
              <a:rPr altLang="zh-CN" lang="en-US"/>
              <a:t> </a:t>
            </a:r>
            <a:r>
              <a:rPr altLang="zh-CN" lang="en-US"/>
              <a:t>Economics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College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Kasba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Purnea</a:t>
            </a:r>
            <a:endParaRPr altLang="zh-CN" lang="en-US"/>
          </a:p>
          <a:p>
            <a:r>
              <a:rPr altLang="zh-CN" lang="en-US"/>
              <a:t>C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-</a:t>
            </a:r>
            <a:r>
              <a:rPr altLang="zh-CN" lang="en-US"/>
              <a:t>B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-</a:t>
            </a:r>
            <a:r>
              <a:rPr altLang="zh-CN" lang="en-US"/>
              <a:t>2</a:t>
            </a:r>
            <a:endParaRPr altLang="zh-CN" lang="en-US"/>
          </a:p>
          <a:p>
            <a:r>
              <a:rPr altLang="zh-CN" lang="en-US"/>
              <a:t>2</a:t>
            </a:r>
            <a:r>
              <a:rPr altLang="zh-CN" lang="en-US"/>
              <a:t>7</a:t>
            </a:r>
            <a:r>
              <a:rPr altLang="zh-CN" lang="en-US"/>
              <a:t>-</a:t>
            </a:r>
            <a:r>
              <a:rPr altLang="zh-CN" lang="en-US"/>
              <a:t>0</a:t>
            </a:r>
            <a:r>
              <a:rPr altLang="zh-CN" lang="en-US"/>
              <a:t>7</a:t>
            </a:r>
            <a:r>
              <a:rPr altLang="zh-CN" lang="en-US"/>
              <a:t>-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5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5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5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5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24494"/>
            <a:ext cx="8286750" cy="6209011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5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037429"/>
            <a:ext cx="8286750" cy="4783142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4</dc:creator>
  <dcterms:created xsi:type="dcterms:W3CDTF">2015-05-11T22:30:45Z</dcterms:created>
  <dcterms:modified xsi:type="dcterms:W3CDTF">2020-07-26T16:49:05Z</dcterms:modified>
</cp:coreProperties>
</file>