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02A5E3"/>
          </a:solidFill>
          <a:ln>
            <a:solidFill>
              <a:srgbClr val="92D04F"/>
            </a:solidFill>
            <a:prstDash val="solid"/>
          </a:ln>
        </p:spPr>
        <p:txBody>
          <a:bodyPr/>
          <a:p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B</a:t>
            </a:r>
            <a:r>
              <a:rPr altLang="zh-CN" lang="en-US"/>
              <a:t>L</a:t>
            </a:r>
            <a:r>
              <a:rPr altLang="zh-CN" lang="en-US"/>
              <a:t>IC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X</a:t>
            </a:r>
            <a:r>
              <a:rPr altLang="zh-CN" lang="en-US"/>
              <a:t>PENDITURE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</a:t>
            </a:r>
            <a:r>
              <a:rPr altLang="zh-CN" lang="en-US"/>
              <a:t>2</a:t>
            </a:r>
            <a:endParaRPr altLang="zh-CN" lang="en-US"/>
          </a:p>
          <a:p>
            <a:r>
              <a:rPr altLang="zh-CN" lang="en-US"/>
              <a:t>2</a:t>
            </a:r>
            <a:r>
              <a:rPr altLang="zh-CN" lang="en-US"/>
              <a:t>7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37429"/>
            <a:ext cx="8286750" cy="4783142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2015-05-11T22:30:45Z</dcterms:created>
  <dcterms:modified xsi:type="dcterms:W3CDTF">2020-07-26T16:49:05Z</dcterms:modified>
</cp:coreProperties>
</file>