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4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5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ctrTitle"/>
          </p:nvPr>
        </p:nvSpPr>
        <p:spPr>
          <a:solidFill>
            <a:srgbClr val="02A5E3"/>
          </a:solidFill>
        </p:spPr>
        <p:txBody>
          <a:bodyPr>
            <a:normAutofit fontScale="90000"/>
          </a:bodyPr>
          <a:p>
            <a:r>
              <a:rPr altLang="zh-CN" lang="en-US"/>
              <a:t>F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C</a:t>
            </a:r>
            <a:r>
              <a:rPr altLang="zh-CN" lang="en-US"/>
              <a:t>AL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O</a:t>
            </a:r>
            <a:r>
              <a:rPr altLang="zh-CN" lang="en-US"/>
              <a:t>LICY</a:t>
            </a:r>
            <a:r>
              <a:rPr altLang="zh-CN" lang="en-US"/>
              <a:t> </a:t>
            </a:r>
            <a:r>
              <a:rPr altLang="zh-CN" lang="en-US"/>
              <a:t>IN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LOPED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U</a:t>
            </a:r>
            <a:r>
              <a:rPr altLang="zh-CN" lang="en-US"/>
              <a:t>NTRY</a:t>
            </a:r>
            <a:endParaRPr altLang="zh-CN" lang="en-US"/>
          </a:p>
        </p:txBody>
      </p:sp>
      <p:sp>
        <p:nvSpPr>
          <p:cNvPr id="1048600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Kumari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rtment</a:t>
            </a:r>
            <a:r>
              <a:rPr altLang="zh-CN" lang="en-US"/>
              <a:t> </a:t>
            </a:r>
            <a:r>
              <a:rPr altLang="zh-CN" lang="en-US"/>
              <a:t>of</a:t>
            </a:r>
            <a:r>
              <a:rPr altLang="zh-CN" lang="en-US"/>
              <a:t> </a:t>
            </a:r>
            <a:r>
              <a:rPr altLang="zh-CN" lang="en-US"/>
              <a:t>Economics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College</a:t>
            </a:r>
            <a:r>
              <a:rPr altLang="zh-CN" lang="en-US"/>
              <a:t>,</a:t>
            </a:r>
            <a:r>
              <a:rPr altLang="zh-CN" lang="en-US"/>
              <a:t> Kasba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Purnea</a:t>
            </a:r>
            <a:endParaRPr altLang="zh-CN" lang="en-US"/>
          </a:p>
          <a:p>
            <a:r>
              <a:rPr altLang="zh-CN" lang="en-US"/>
              <a:t>C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-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-</a:t>
            </a:r>
            <a:r>
              <a:rPr altLang="zh-CN" lang="en-US"/>
              <a:t>2</a:t>
            </a:r>
            <a:endParaRPr altLang="zh-CN" lang="en-US"/>
          </a:p>
          <a:p>
            <a:r>
              <a:rPr altLang="zh-CN" lang="en-US"/>
              <a:t>2</a:t>
            </a:r>
            <a:r>
              <a:rPr altLang="zh-CN" lang="en-US"/>
              <a:t>5</a:t>
            </a:r>
            <a:r>
              <a:rPr altLang="zh-CN" lang="en-US"/>
              <a:t>-</a:t>
            </a:r>
            <a:r>
              <a:rPr altLang="zh-CN" lang="en-US"/>
              <a:t>0</a:t>
            </a:r>
            <a:r>
              <a:rPr altLang="zh-CN" lang="en-US"/>
              <a:t>7</a:t>
            </a:r>
            <a:r>
              <a:rPr altLang="zh-CN" lang="en-US"/>
              <a:t>-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0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102241"/>
            <a:ext cx="8286750" cy="4653518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3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102241"/>
            <a:ext cx="8286750" cy="4653518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91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102241"/>
            <a:ext cx="8286750" cy="4653518"/>
          </a:xfrm>
          <a:prstGeom prst="rect"/>
        </p:spPr>
      </p:pic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771525" y="1445141"/>
            <a:ext cx="8286750" cy="4653518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102241"/>
            <a:ext cx="8286750" cy="4653518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4</dc:creator>
  <dcterms:created xsi:type="dcterms:W3CDTF">2015-05-11T11:30:45Z</dcterms:created>
  <dcterms:modified xsi:type="dcterms:W3CDTF">2020-07-25T05:03:00Z</dcterms:modified>
</cp:coreProperties>
</file>