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solidFill>
            <a:srgbClr val="02A5E3"/>
          </a:solidFill>
        </p:spPr>
        <p:txBody>
          <a:bodyPr>
            <a:normAutofit fontScale="90000"/>
          </a:bodyPr>
          <a:p>
            <a:r>
              <a:rPr altLang="zh-CN" lang="en-US"/>
              <a:t>F</a:t>
            </a:r>
            <a:r>
              <a:rPr altLang="zh-CN" lang="en-US"/>
              <a:t>I</a:t>
            </a:r>
            <a:r>
              <a:rPr altLang="zh-CN" lang="en-US"/>
              <a:t>S</a:t>
            </a:r>
            <a:r>
              <a:rPr altLang="zh-CN" lang="en-US"/>
              <a:t>C</a:t>
            </a:r>
            <a:r>
              <a:rPr altLang="zh-CN" lang="en-US"/>
              <a:t>AL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O</a:t>
            </a:r>
            <a:r>
              <a:rPr altLang="zh-CN" lang="en-US"/>
              <a:t>LICY</a:t>
            </a:r>
            <a:r>
              <a:rPr altLang="zh-CN" lang="en-US"/>
              <a:t> </a:t>
            </a:r>
            <a:r>
              <a:rPr altLang="zh-CN" lang="en-US"/>
              <a:t>IN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V</a:t>
            </a:r>
            <a:r>
              <a:rPr altLang="zh-CN" lang="en-US"/>
              <a:t>E</a:t>
            </a:r>
            <a:r>
              <a:rPr altLang="zh-CN" lang="en-US"/>
              <a:t>LOPED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U</a:t>
            </a:r>
            <a:r>
              <a:rPr altLang="zh-CN" lang="en-US"/>
              <a:t>NTRY</a:t>
            </a:r>
            <a:endParaRPr altLang="zh-CN" lang="en-US"/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2</a:t>
            </a:r>
            <a:endParaRPr altLang="zh-CN" lang="en-US"/>
          </a:p>
          <a:p>
            <a:r>
              <a:rPr altLang="zh-CN" lang="en-US"/>
              <a:t>2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7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102241"/>
            <a:ext cx="8286750" cy="4653518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102241"/>
            <a:ext cx="8286750" cy="4653518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1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102241"/>
            <a:ext cx="8286750" cy="4653518"/>
          </a:xfrm>
          <a:prstGeom prst="rect"/>
        </p:spPr>
      </p:pic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0">
            <a:off x="771525" y="1445141"/>
            <a:ext cx="8286750" cy="4653518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102241"/>
            <a:ext cx="8286750" cy="4653518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2020-07-25T05:03:00Z</dcterms:modified>
</cp:coreProperties>
</file>