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7" r:id="rId4"/>
    <p:sldId id="268" r:id="rId5"/>
    <p:sldId id="273" r:id="rId6"/>
    <p:sldId id="265" r:id="rId7"/>
    <p:sldId id="274" r:id="rId8"/>
    <p:sldId id="271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7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CC49E-6E99-4468-8AD1-3D25271A54D8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7B9CB-D3C9-4301-A304-CCF5DFECE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09600"/>
            <a:ext cx="7086600" cy="3276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Integral Calculus</a:t>
            </a:r>
            <a:b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Lecture-3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Method of substitution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Dated:-29.07.2020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PPT-25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0960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 of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Type I :- Integral of the form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Let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Examples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28738" y="2155825"/>
          <a:ext cx="6235700" cy="1481138"/>
        </p:xfrm>
        <a:graphic>
          <a:graphicData uri="http://schemas.openxmlformats.org/presentationml/2006/ole">
            <p:oleObj spid="_x0000_s50178" name="Equation" r:id="rId3" imgW="3288960" imgH="8380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29150" y="1601788"/>
          <a:ext cx="3905250" cy="684212"/>
        </p:xfrm>
        <a:graphic>
          <a:graphicData uri="http://schemas.openxmlformats.org/presentationml/2006/ole">
            <p:oleObj spid="_x0000_s50179" name="Equation" r:id="rId4" imgW="2209680" imgH="4698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54238" y="3573463"/>
          <a:ext cx="5824537" cy="2860675"/>
        </p:xfrm>
        <a:graphic>
          <a:graphicData uri="http://schemas.openxmlformats.org/presentationml/2006/ole">
            <p:oleObj spid="_x0000_s50180" name="Equation" r:id="rId5" imgW="3466800" imgH="17269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 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 :-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98713" y="1550988"/>
          <a:ext cx="3087687" cy="625475"/>
        </p:xfrm>
        <a:graphic>
          <a:graphicData uri="http://schemas.openxmlformats.org/presentationml/2006/ole">
            <p:oleObj spid="_x0000_s51202" name="Equation" r:id="rId3" imgW="1739880" imgH="3553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38200" y="2667000"/>
          <a:ext cx="7848600" cy="3200400"/>
        </p:xfrm>
        <a:graphic>
          <a:graphicData uri="http://schemas.openxmlformats.org/presentationml/2006/ole">
            <p:oleObj spid="_x0000_s51205" name="Equation" r:id="rId4" imgW="4698720" imgH="1752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 :-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6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Evaluate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Solution:-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1450975"/>
          <a:ext cx="2208213" cy="827088"/>
        </p:xfrm>
        <a:graphic>
          <a:graphicData uri="http://schemas.openxmlformats.org/presentationml/2006/ole">
            <p:oleObj spid="_x0000_s52226" name="Equation" r:id="rId3" imgW="1244520" imgH="4698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65313" y="2209800"/>
          <a:ext cx="6745287" cy="1716087"/>
        </p:xfrm>
        <a:graphic>
          <a:graphicData uri="http://schemas.openxmlformats.org/presentationml/2006/ole">
            <p:oleObj spid="_x0000_s52227" name="Equation" r:id="rId4" imgW="4038480" imgH="939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4038600"/>
          <a:ext cx="1600200" cy="685800"/>
        </p:xfrm>
        <a:graphic>
          <a:graphicData uri="http://schemas.openxmlformats.org/presentationml/2006/ole">
            <p:oleObj spid="_x0000_s52228" name="Equation" r:id="rId5" imgW="761760" imgH="4316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33600" y="4648200"/>
          <a:ext cx="5105400" cy="1447800"/>
        </p:xfrm>
        <a:graphic>
          <a:graphicData uri="http://schemas.openxmlformats.org/presentationml/2006/ole">
            <p:oleObj spid="_x0000_s52229" name="Equation" r:id="rId6" imgW="313668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 of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Type I :- Integral of the form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Let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Examples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47800" y="2133600"/>
          <a:ext cx="5995987" cy="1524000"/>
        </p:xfrm>
        <a:graphic>
          <a:graphicData uri="http://schemas.openxmlformats.org/presentationml/2006/ole">
            <p:oleObj spid="_x0000_s20482" name="Equation" r:id="rId3" imgW="3162240" imgH="8632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876800" y="1524000"/>
          <a:ext cx="3276600" cy="609600"/>
        </p:xfrm>
        <a:graphic>
          <a:graphicData uri="http://schemas.openxmlformats.org/presentationml/2006/ole">
            <p:oleObj spid="_x0000_s20483" name="Equation" r:id="rId4" imgW="185400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01850" y="3657600"/>
          <a:ext cx="5930900" cy="2692400"/>
        </p:xfrm>
        <a:graphic>
          <a:graphicData uri="http://schemas.openxmlformats.org/presentationml/2006/ole">
            <p:oleObj spid="_x0000_s20484" name="Equation" r:id="rId5" imgW="3530520" imgH="1625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 of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6783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Type I Prove that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following formulae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42963" y="2209800"/>
          <a:ext cx="7756525" cy="3048000"/>
        </p:xfrm>
        <a:graphic>
          <a:graphicData uri="http://schemas.openxmlformats.org/presentationml/2006/ole">
            <p:oleObj spid="_x0000_s23554" name="Equation" r:id="rId3" imgW="3784320" imgH="1701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Proof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6783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Proof:- 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36700" y="1905000"/>
          <a:ext cx="6496050" cy="3733800"/>
        </p:xfrm>
        <a:graphic>
          <a:graphicData uri="http://schemas.openxmlformats.org/presentationml/2006/ole">
            <p:oleObj spid="_x0000_s24578" name="Equation" r:id="rId3" imgW="3974760" imgH="2184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Proof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6783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Proof:- 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36663" y="1711325"/>
          <a:ext cx="7145337" cy="4613275"/>
        </p:xfrm>
        <a:graphic>
          <a:graphicData uri="http://schemas.openxmlformats.org/presentationml/2006/ole">
            <p:oleObj spid="_x0000_s44034" name="Equation" r:id="rId3" imgW="4343400" imgH="2920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 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 marL="514350" indent="-514350"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Evaluate  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Solution:-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3787" y="1524000"/>
          <a:ext cx="1827213" cy="736600"/>
        </p:xfrm>
        <a:graphic>
          <a:graphicData uri="http://schemas.openxmlformats.org/presentationml/2006/ole">
            <p:oleObj spid="_x0000_s21506" name="Equation" r:id="rId3" imgW="1028520" imgH="4190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225675" y="4292600"/>
          <a:ext cx="5607050" cy="1778000"/>
        </p:xfrm>
        <a:graphic>
          <a:graphicData uri="http://schemas.openxmlformats.org/presentationml/2006/ole">
            <p:oleObj spid="_x0000_s21511" name="Equation" r:id="rId4" imgW="3809880" imgH="11430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28800" y="2209800"/>
          <a:ext cx="5334000" cy="1397000"/>
        </p:xfrm>
        <a:graphic>
          <a:graphicData uri="http://schemas.openxmlformats.org/presentationml/2006/ole">
            <p:oleObj spid="_x0000_s21512" name="Equation" r:id="rId5" imgW="2997000" imgH="8632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38400" y="3581400"/>
          <a:ext cx="1600200" cy="685800"/>
        </p:xfrm>
        <a:graphic>
          <a:graphicData uri="http://schemas.openxmlformats.org/presentationml/2006/ole">
            <p:oleObj spid="_x0000_s21513" name="Equation" r:id="rId6" imgW="92700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7545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Evaluate  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Solution:-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36775" y="1870075"/>
          <a:ext cx="6169025" cy="4530725"/>
        </p:xfrm>
        <a:graphic>
          <a:graphicData uri="http://schemas.openxmlformats.org/presentationml/2006/ole">
            <p:oleObj spid="_x0000_s47107" name="Equation" r:id="rId3" imgW="4190760" imgH="30477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0" y="1295400"/>
          <a:ext cx="1600200" cy="685800"/>
        </p:xfrm>
        <a:graphic>
          <a:graphicData uri="http://schemas.openxmlformats.org/presentationml/2006/ole">
            <p:oleObj spid="_x0000_s47109" name="Equation" r:id="rId4" imgW="92700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 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 :-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Solution:-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51075" y="1517650"/>
          <a:ext cx="1465263" cy="692150"/>
        </p:xfrm>
        <a:graphic>
          <a:graphicData uri="http://schemas.openxmlformats.org/presentationml/2006/ole">
            <p:oleObj spid="_x0000_s41986" name="Equation" r:id="rId3" imgW="82548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4191000"/>
          <a:ext cx="6842125" cy="1981200"/>
        </p:xfrm>
        <a:graphic>
          <a:graphicData uri="http://schemas.openxmlformats.org/presentationml/2006/ole">
            <p:oleObj spid="_x0000_s41987" name="Equation" r:id="rId4" imgW="4394160" imgH="12571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0" y="3581400"/>
          <a:ext cx="1712913" cy="685800"/>
        </p:xfrm>
        <a:graphic>
          <a:graphicData uri="http://schemas.openxmlformats.org/presentationml/2006/ole">
            <p:oleObj spid="_x0000_s41988" name="Equation" r:id="rId5" imgW="965160" imgH="4316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74874" y="2209800"/>
          <a:ext cx="5902325" cy="1219200"/>
        </p:xfrm>
        <a:graphic>
          <a:graphicData uri="http://schemas.openxmlformats.org/presentationml/2006/ole">
            <p:oleObj spid="_x0000_s41989" name="Equation" r:id="rId6" imgW="3568680" imgH="685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 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 :-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Evaluate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Solution:-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51075" y="1517650"/>
          <a:ext cx="1465263" cy="692150"/>
        </p:xfrm>
        <a:graphic>
          <a:graphicData uri="http://schemas.openxmlformats.org/presentationml/2006/ole">
            <p:oleObj spid="_x0000_s49154" name="Equation" r:id="rId3" imgW="82548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4191000"/>
          <a:ext cx="6842125" cy="1981200"/>
        </p:xfrm>
        <a:graphic>
          <a:graphicData uri="http://schemas.openxmlformats.org/presentationml/2006/ole">
            <p:oleObj spid="_x0000_s49155" name="Equation" r:id="rId4" imgW="4394160" imgH="12571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0" y="3581400"/>
          <a:ext cx="1712913" cy="685800"/>
        </p:xfrm>
        <a:graphic>
          <a:graphicData uri="http://schemas.openxmlformats.org/presentationml/2006/ole">
            <p:oleObj spid="_x0000_s49156" name="Equation" r:id="rId5" imgW="965160" imgH="4316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74874" y="2209800"/>
          <a:ext cx="5902325" cy="1219200"/>
        </p:xfrm>
        <a:graphic>
          <a:graphicData uri="http://schemas.openxmlformats.org/presentationml/2006/ole">
            <p:oleObj spid="_x0000_s49157" name="Equation" r:id="rId6" imgW="3568680" imgH="6858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158</Words>
  <Application>Microsoft Office PowerPoint</Application>
  <PresentationFormat>On-screen Show (4:3)</PresentationFormat>
  <Paragraphs>132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MathType 6.0 Equation</vt:lpstr>
      <vt:lpstr>Integral Calculus Lecture-3 Method of substitution  Dated:-29.07.2020 PPT-25  UG (B.Sc., Part-2)  </vt:lpstr>
      <vt:lpstr>Method of substitution</vt:lpstr>
      <vt:lpstr>Method of substitution</vt:lpstr>
      <vt:lpstr>Proof Continue</vt:lpstr>
      <vt:lpstr>Proof Continue</vt:lpstr>
      <vt:lpstr>Problems</vt:lpstr>
      <vt:lpstr>Problems</vt:lpstr>
      <vt:lpstr>Problems</vt:lpstr>
      <vt:lpstr>Problems</vt:lpstr>
      <vt:lpstr>Method of substitution</vt:lpstr>
      <vt:lpstr>Problems</vt:lpstr>
      <vt:lpstr>Problems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85</cp:revision>
  <dcterms:created xsi:type="dcterms:W3CDTF">2020-07-25T06:40:31Z</dcterms:created>
  <dcterms:modified xsi:type="dcterms:W3CDTF">2020-07-28T11:58:51Z</dcterms:modified>
</cp:coreProperties>
</file>