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7" r:id="rId5"/>
    <p:sldId id="268" r:id="rId6"/>
    <p:sldId id="265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C49E-6E99-4468-8AD1-3D25271A54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B9CB-D3C9-4301-A304-CCF5DFECE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0866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Integral Calculus</a:t>
            </a:r>
            <a:b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Lecture-2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Integration of trigonometric function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Dated:-28.07.2020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PPT-24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096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9.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51075" y="1566863"/>
          <a:ext cx="1465263" cy="692150"/>
        </p:xfrm>
        <a:graphic>
          <a:graphicData uri="http://schemas.openxmlformats.org/presentationml/2006/ole">
            <p:oleObj spid="_x0000_s43010" name="Equation" r:id="rId3" imgW="82548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4291012"/>
          <a:ext cx="5370513" cy="1804988"/>
        </p:xfrm>
        <a:graphic>
          <a:graphicData uri="http://schemas.openxmlformats.org/presentationml/2006/ole">
            <p:oleObj spid="_x0000_s43011" name="Equation" r:id="rId4" imgW="2997000" imgH="10666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38375" y="3629025"/>
          <a:ext cx="1465263" cy="590550"/>
        </p:xfrm>
        <a:graphic>
          <a:graphicData uri="http://schemas.openxmlformats.org/presentationml/2006/ole">
            <p:oleObj spid="_x0000_s43012" name="Equation" r:id="rId5" imgW="82548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09800" y="2193925"/>
          <a:ext cx="4267200" cy="1365250"/>
        </p:xfrm>
        <a:graphic>
          <a:graphicData uri="http://schemas.openxmlformats.org/presentationml/2006/ole">
            <p:oleObj spid="_x0000_s43013" name="Equation" r:id="rId6" imgW="256536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 of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 of transformation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 of substitution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Integration by parts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Integration by partial fraction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II Trigonometric function :-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Express the given function (expression) as the sum or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difference following forms by using the formulae of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Algebra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3613150"/>
          <a:ext cx="6934200" cy="1873250"/>
        </p:xfrm>
        <a:graphic>
          <a:graphicData uri="http://schemas.openxmlformats.org/presentationml/2006/ole">
            <p:oleObj spid="_x0000_s20482" name="Equation" r:id="rId3" imgW="3657600" imgH="965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Type II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using the following formulae of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trigonometry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1450" y="2590800"/>
          <a:ext cx="6559550" cy="3635375"/>
        </p:xfrm>
        <a:graphic>
          <a:graphicData uri="http://schemas.openxmlformats.org/presentationml/2006/ole">
            <p:oleObj spid="_x0000_s23554" name="Equation" r:id="rId3" imgW="3200400" imgH="223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Tricks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integrating forms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005012"/>
          <a:ext cx="7099300" cy="4243388"/>
        </p:xfrm>
        <a:graphic>
          <a:graphicData uri="http://schemas.openxmlformats.org/presentationml/2006/ole">
            <p:oleObj spid="_x0000_s24578" name="Equation" r:id="rId3" imgW="4584600" imgH="2768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86012" y="1600200"/>
          <a:ext cx="1195388" cy="625475"/>
        </p:xfrm>
        <a:graphic>
          <a:graphicData uri="http://schemas.openxmlformats.org/presentationml/2006/ole">
            <p:oleObj spid="_x0000_s21506" name="Equation" r:id="rId3" imgW="67284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2590800"/>
          <a:ext cx="7391400" cy="762000"/>
        </p:xfrm>
        <a:graphic>
          <a:graphicData uri="http://schemas.openxmlformats.org/presentationml/2006/ole">
            <p:oleObj spid="_x0000_s21508" name="Equation" r:id="rId4" imgW="4127400" imgH="4316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3657600"/>
          <a:ext cx="1219200" cy="533400"/>
        </p:xfrm>
        <a:graphic>
          <a:graphicData uri="http://schemas.openxmlformats.org/presentationml/2006/ole">
            <p:oleObj spid="_x0000_s21510" name="Equation" r:id="rId5" imgW="68580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7400" y="4114800"/>
          <a:ext cx="5943600" cy="2133600"/>
        </p:xfrm>
        <a:graphic>
          <a:graphicData uri="http://schemas.openxmlformats.org/presentationml/2006/ole">
            <p:oleObj spid="_x0000_s21511" name="Equation" r:id="rId6" imgW="4038480" imgH="1371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Evaluate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97125" y="1600200"/>
          <a:ext cx="1171575" cy="625475"/>
        </p:xfrm>
        <a:graphic>
          <a:graphicData uri="http://schemas.openxmlformats.org/presentationml/2006/ole">
            <p:oleObj spid="_x0000_s25602" name="Equation" r:id="rId3" imgW="66024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32025" y="4191000"/>
          <a:ext cx="4754563" cy="627063"/>
        </p:xfrm>
        <a:graphic>
          <a:graphicData uri="http://schemas.openxmlformats.org/presentationml/2006/ole">
            <p:oleObj spid="_x0000_s25603" name="Equation" r:id="rId4" imgW="2654280" imgH="3553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3657600"/>
          <a:ext cx="1217613" cy="533400"/>
        </p:xfrm>
        <a:graphic>
          <a:graphicData uri="http://schemas.openxmlformats.org/presentationml/2006/ole">
            <p:oleObj spid="_x0000_s25604" name="Equation" r:id="rId5" imgW="68580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2133600"/>
          <a:ext cx="5867400" cy="1382713"/>
        </p:xfrm>
        <a:graphic>
          <a:graphicData uri="http://schemas.openxmlformats.org/presentationml/2006/ole">
            <p:oleObj spid="_x0000_s25605" name="Equation" r:id="rId6" imgW="3619440" imgH="8888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59000" y="4635500"/>
          <a:ext cx="2032000" cy="660400"/>
        </p:xfrm>
        <a:graphic>
          <a:graphicData uri="http://schemas.openxmlformats.org/presentationml/2006/ole">
            <p:oleObj spid="_x0000_s25606" name="Equation" r:id="rId7" imgW="1066680" imgH="3553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59000" y="5181600"/>
          <a:ext cx="5461000" cy="1143000"/>
        </p:xfrm>
        <a:graphic>
          <a:graphicData uri="http://schemas.openxmlformats.org/presentationml/2006/ole">
            <p:oleObj spid="_x0000_s25607" name="Equation" r:id="rId8" imgW="39369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5213" y="1600200"/>
          <a:ext cx="1779587" cy="625475"/>
        </p:xfrm>
        <a:graphic>
          <a:graphicData uri="http://schemas.openxmlformats.org/presentationml/2006/ole">
            <p:oleObj spid="_x0000_s40962" name="Equation" r:id="rId3" imgW="100296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148013"/>
          <a:ext cx="6240463" cy="1576387"/>
        </p:xfrm>
        <a:graphic>
          <a:graphicData uri="http://schemas.openxmlformats.org/presentationml/2006/ole">
            <p:oleObj spid="_x0000_s40963" name="Equation" r:id="rId4" imgW="4203360" imgH="11937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70113" y="2667000"/>
          <a:ext cx="1601787" cy="533400"/>
        </p:xfrm>
        <a:graphic>
          <a:graphicData uri="http://schemas.openxmlformats.org/presentationml/2006/ole">
            <p:oleObj spid="_x0000_s40964" name="Equation" r:id="rId5" imgW="90144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2637" y="2209800"/>
          <a:ext cx="6176963" cy="552450"/>
        </p:xfrm>
        <a:graphic>
          <a:graphicData uri="http://schemas.openxmlformats.org/presentationml/2006/ole">
            <p:oleObj spid="_x0000_s40965" name="Equation" r:id="rId6" imgW="3809880" imgH="3553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371600" y="4800600"/>
          <a:ext cx="6786562" cy="1225550"/>
        </p:xfrm>
        <a:graphic>
          <a:graphicData uri="http://schemas.openxmlformats.org/presentationml/2006/ole">
            <p:oleObj spid="_x0000_s40967" name="Equation" r:id="rId7" imgW="4673520" imgH="787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 :-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Solution:-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62188" y="1566863"/>
          <a:ext cx="1443037" cy="692150"/>
        </p:xfrm>
        <a:graphic>
          <a:graphicData uri="http://schemas.openxmlformats.org/presentationml/2006/ole">
            <p:oleObj spid="_x0000_s41986" name="Equation" r:id="rId3" imgW="81252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52650" y="4162425"/>
          <a:ext cx="5848350" cy="1933575"/>
        </p:xfrm>
        <a:graphic>
          <a:graphicData uri="http://schemas.openxmlformats.org/presentationml/2006/ole">
            <p:oleObj spid="_x0000_s41987" name="Equation" r:id="rId4" imgW="3263760" imgH="11430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41562" y="3629025"/>
          <a:ext cx="2230438" cy="590550"/>
        </p:xfrm>
        <a:graphic>
          <a:graphicData uri="http://schemas.openxmlformats.org/presentationml/2006/ole">
            <p:oleObj spid="_x0000_s41988" name="Equation" r:id="rId5" imgW="125712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03438" y="2173288"/>
          <a:ext cx="5929312" cy="1408112"/>
        </p:xfrm>
        <a:graphic>
          <a:graphicData uri="http://schemas.openxmlformats.org/presentationml/2006/ole">
            <p:oleObj spid="_x0000_s41989" name="Equation" r:id="rId6" imgW="36576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176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Integral Calculus Lecture-2 Integration of trigonometric function  Dated:-28.07.2020 PPT-24  UG (B.Sc., Part-2)  </vt:lpstr>
      <vt:lpstr>Methods of integration</vt:lpstr>
      <vt:lpstr>Method of transformation</vt:lpstr>
      <vt:lpstr>Method of transformation</vt:lpstr>
      <vt:lpstr>Tricks of transformation</vt:lpstr>
      <vt:lpstr>Problems</vt:lpstr>
      <vt:lpstr>Problems</vt:lpstr>
      <vt:lpstr>Problems</vt:lpstr>
      <vt:lpstr>Problems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54</cp:revision>
  <dcterms:created xsi:type="dcterms:W3CDTF">2020-07-25T06:40:31Z</dcterms:created>
  <dcterms:modified xsi:type="dcterms:W3CDTF">2020-07-27T06:01:38Z</dcterms:modified>
</cp:coreProperties>
</file>