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B2CE5C9-EEFF-45EC-8D2D-7095E5F8BD6C}" type="datetimeFigureOut">
              <a:rPr lang="en-US" smtClean="0"/>
              <a:t>25-07-2020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182B0C8-456F-490F-8944-DF4EA848893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2CE5C9-EEFF-45EC-8D2D-7095E5F8BD6C}" type="datetimeFigureOut">
              <a:rPr lang="en-US" smtClean="0"/>
              <a:t>25-07-2020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2B0C8-456F-490F-8944-DF4EA848893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2CE5C9-EEFF-45EC-8D2D-7095E5F8BD6C}" type="datetimeFigureOut">
              <a:rPr lang="en-US" smtClean="0"/>
              <a:t>25-07-2020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2B0C8-456F-490F-8944-DF4EA848893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2CE5C9-EEFF-45EC-8D2D-7095E5F8BD6C}" type="datetimeFigureOut">
              <a:rPr lang="en-US" smtClean="0"/>
              <a:t>25-07-2020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2B0C8-456F-490F-8944-DF4EA848893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B2CE5C9-EEFF-45EC-8D2D-7095E5F8BD6C}" type="datetimeFigureOut">
              <a:rPr lang="en-US" smtClean="0"/>
              <a:t>25-07-2020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2B0C8-456F-490F-8944-DF4EA848893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2CE5C9-EEFF-45EC-8D2D-7095E5F8BD6C}" type="datetimeFigureOut">
              <a:rPr lang="en-US" smtClean="0"/>
              <a:t>25-07-2020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2B0C8-456F-490F-8944-DF4EA848893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B2CE5C9-EEFF-45EC-8D2D-7095E5F8BD6C}" type="datetimeFigureOut">
              <a:rPr lang="en-US" smtClean="0"/>
              <a:t>25-07-2020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82B0C8-456F-490F-8944-DF4EA848893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B2CE5C9-EEFF-45EC-8D2D-7095E5F8BD6C}" type="datetimeFigureOut">
              <a:rPr lang="en-US" smtClean="0"/>
              <a:t>25-07-2020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82B0C8-456F-490F-8944-DF4EA848893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2CE5C9-EEFF-45EC-8D2D-7095E5F8BD6C}" type="datetimeFigureOut">
              <a:rPr lang="en-US" smtClean="0"/>
              <a:t>25-07-2020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82B0C8-456F-490F-8944-DF4EA848893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2CE5C9-EEFF-45EC-8D2D-7095E5F8BD6C}" type="datetimeFigureOut">
              <a:rPr lang="en-US" smtClean="0"/>
              <a:t>25-07-2020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2B0C8-456F-490F-8944-DF4EA848893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B2CE5C9-EEFF-45EC-8D2D-7095E5F8BD6C}" type="datetimeFigureOut">
              <a:rPr lang="en-US" smtClean="0"/>
              <a:t>25-07-2020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182B0C8-456F-490F-8944-DF4EA848893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2CE5C9-EEFF-45EC-8D2D-7095E5F8BD6C}" type="datetimeFigureOut">
              <a:rPr lang="en-US" smtClean="0"/>
              <a:t>25-07-2020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182B0C8-456F-490F-8944-DF4EA848893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Rectangle 5"/>
          <p:cNvSpPr/>
          <p:nvPr/>
        </p:nvSpPr>
        <p:spPr>
          <a:xfrm>
            <a:off x="1219200" y="1752600"/>
            <a:ext cx="6858000" cy="1015663"/>
          </a:xfrm>
          <a:prstGeom prst="rect">
            <a:avLst/>
          </a:prstGeom>
        </p:spPr>
        <p:txBody>
          <a:bodyPr wrap="square">
            <a:spAutoFit/>
          </a:bodyPr>
          <a:lstStyle/>
          <a:p>
            <a:pPr algn="ctr"/>
            <a:r>
              <a:rPr lang="en-US" sz="3200" b="1" dirty="0" smtClean="0">
                <a:latin typeface="Baskerville Old Face" pitchFamily="18" charset="0"/>
              </a:rPr>
              <a:t>B.A. PART II (H) </a:t>
            </a:r>
            <a:r>
              <a:rPr lang="en-US" sz="3200" b="1" dirty="0" smtClean="0">
                <a:latin typeface="Baskerville Old Face" pitchFamily="18" charset="0"/>
              </a:rPr>
              <a:t>27</a:t>
            </a:r>
            <a:r>
              <a:rPr lang="en-US" sz="3200" b="1" baseline="30000" dirty="0" smtClean="0">
                <a:latin typeface="Baskerville Old Face" pitchFamily="18" charset="0"/>
              </a:rPr>
              <a:t>th</a:t>
            </a:r>
            <a:r>
              <a:rPr lang="en-US" sz="3200" b="1" dirty="0" smtClean="0">
                <a:latin typeface="Baskerville Old Face" pitchFamily="18" charset="0"/>
              </a:rPr>
              <a:t> </a:t>
            </a:r>
            <a:r>
              <a:rPr lang="en-US" sz="3200" b="1" dirty="0" smtClean="0">
                <a:latin typeface="Baskerville Old Face" pitchFamily="18" charset="0"/>
              </a:rPr>
              <a:t>JULY 2020   </a:t>
            </a:r>
          </a:p>
          <a:p>
            <a:pPr algn="ctr"/>
            <a:r>
              <a:rPr lang="en-US" sz="2800" b="1" dirty="0" smtClean="0">
                <a:latin typeface="Baskerville Old Face" pitchFamily="18" charset="0"/>
              </a:rPr>
              <a:t>Topic- </a:t>
            </a:r>
            <a:r>
              <a:rPr lang="en-US" sz="2800" b="1" dirty="0" smtClean="0">
                <a:latin typeface="Baskerville Old Face" pitchFamily="18" charset="0"/>
              </a:rPr>
              <a:t>What is Mean (Statistics)</a:t>
            </a:r>
            <a:endParaRPr lang="en-US" sz="28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Autofit/>
          </a:bodyPr>
          <a:lstStyle/>
          <a:p>
            <a:pPr algn="ctr"/>
            <a:r>
              <a:rPr lang="en-US" sz="2800" b="1" dirty="0" smtClean="0">
                <a:solidFill>
                  <a:schemeClr val="tx1"/>
                </a:solidFill>
              </a:rPr>
              <a:t>B.A. PART II (H) </a:t>
            </a:r>
            <a:r>
              <a:rPr lang="en-US" sz="2800" b="1" dirty="0" smtClean="0">
                <a:solidFill>
                  <a:schemeClr val="tx1"/>
                </a:solidFill>
              </a:rPr>
              <a:t>PRACTICAL (STATISTICS) WHAT IS MEAN</a:t>
            </a:r>
            <a:endParaRPr lang="en-US" sz="2800" dirty="0"/>
          </a:p>
        </p:txBody>
      </p:sp>
      <p:sp>
        <p:nvSpPr>
          <p:cNvPr id="3" name="Content Placeholder 2"/>
          <p:cNvSpPr>
            <a:spLocks noGrp="1"/>
          </p:cNvSpPr>
          <p:nvPr>
            <p:ph idx="1"/>
          </p:nvPr>
        </p:nvSpPr>
        <p:spPr/>
        <p:txBody>
          <a:bodyPr/>
          <a:lstStyle/>
          <a:p>
            <a:pPr algn="ctr">
              <a:buNone/>
            </a:pPr>
            <a:r>
              <a:rPr lang="en-US" sz="2400" b="1" u="sng" dirty="0" smtClean="0"/>
              <a:t>WHAT IS </a:t>
            </a:r>
            <a:r>
              <a:rPr lang="en-US" sz="2400" b="1" u="sng" dirty="0" smtClean="0"/>
              <a:t>MEAN</a:t>
            </a:r>
          </a:p>
          <a:p>
            <a:r>
              <a:rPr lang="en-US" dirty="0" smtClean="0"/>
              <a:t>A measure of Central Tendency which is more commonly known as an "average." The average or mean is calculated by adding all scores and then dividing by the number of scores</a:t>
            </a:r>
            <a:r>
              <a:rPr lang="en-US" dirty="0" smtClean="0"/>
              <a:t>.</a:t>
            </a:r>
          </a:p>
          <a:p>
            <a:r>
              <a:rPr lang="en-US" dirty="0" smtClean="0"/>
              <a:t>The Measure of Central Tendency (Average) is the middle portion of a distribution. The Mean is the arithmetic average of the scores ( a.k.a. the "arithmetic mean"). It is equal to the total of all values divided by the number of values.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Autofit/>
          </a:bodyPr>
          <a:lstStyle/>
          <a:p>
            <a:pPr algn="ctr"/>
            <a:r>
              <a:rPr lang="en-US" sz="2800" b="1" dirty="0" smtClean="0">
                <a:solidFill>
                  <a:schemeClr val="tx1"/>
                </a:solidFill>
              </a:rPr>
              <a:t>B.A. PART II (H) </a:t>
            </a:r>
            <a:r>
              <a:rPr lang="en-US" sz="2800" b="1" dirty="0" smtClean="0">
                <a:solidFill>
                  <a:schemeClr val="tx1"/>
                </a:solidFill>
              </a:rPr>
              <a:t>PRACTICAL (STATISTICS) WHAT IS MEAN</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The statistical mean refers to the mean or average that is used to derive the central tendency of the data in question. It is determined by adding all the data points in a population and then dividing the total by the number of points. The resulting number is known as the mean or the average</a:t>
            </a:r>
            <a:r>
              <a:rPr lang="en-US" dirty="0" smtClean="0"/>
              <a:t>.</a:t>
            </a:r>
          </a:p>
          <a:p>
            <a:r>
              <a:rPr lang="en-US" dirty="0" smtClean="0"/>
              <a:t>The most common expression for the mean of a statistical distribution with a discrete random variable is the mathematical average of all the terms. To calculate it, add up the values of all the terms and then divide by the number of terms</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Autofit/>
          </a:bodyPr>
          <a:lstStyle/>
          <a:p>
            <a:pPr algn="ctr"/>
            <a:r>
              <a:rPr lang="en-US" sz="2800" b="1" dirty="0" smtClean="0">
                <a:solidFill>
                  <a:schemeClr val="tx1"/>
                </a:solidFill>
              </a:rPr>
              <a:t>B.A. PART II (H) </a:t>
            </a:r>
            <a:r>
              <a:rPr lang="en-US" sz="2800" b="1" dirty="0" smtClean="0">
                <a:solidFill>
                  <a:schemeClr val="tx1"/>
                </a:solidFill>
              </a:rPr>
              <a:t>PRACTICAL (STATISTICS) WHAT IS MEAN</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The mean of a statistical distribution with a continuous random variable, also called the expected value, is obtained by integrating the product of the variable with its probability as defined by the </a:t>
            </a:r>
            <a:r>
              <a:rPr lang="en-US" dirty="0" smtClean="0"/>
              <a:t>distribution.</a:t>
            </a:r>
          </a:p>
          <a:p>
            <a:r>
              <a:rPr lang="en-US" dirty="0" smtClean="0"/>
              <a:t>The mean</a:t>
            </a:r>
            <a:r>
              <a:rPr lang="en-US" b="1" dirty="0" smtClean="0"/>
              <a:t> </a:t>
            </a:r>
            <a:r>
              <a:rPr lang="en-US" dirty="0" smtClean="0"/>
              <a:t>is the average of a data set.</a:t>
            </a:r>
          </a:p>
          <a:p>
            <a:r>
              <a:rPr lang="en-US" dirty="0" smtClean="0"/>
              <a:t>Mean is what most people commonly refer to as an average. The mean refers to the number that obtain when the sum up a given set of numbers and then divide this sum by the total number in the set. Mean is also referred to more correctly as arithmetic mean.</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Autofit/>
          </a:bodyPr>
          <a:lstStyle/>
          <a:p>
            <a:pPr algn="ctr"/>
            <a:r>
              <a:rPr lang="en-US" sz="2800" b="1" dirty="0" smtClean="0">
                <a:solidFill>
                  <a:schemeClr val="tx1"/>
                </a:solidFill>
              </a:rPr>
              <a:t>B.A. PART II (H) </a:t>
            </a:r>
            <a:r>
              <a:rPr lang="en-US" sz="2800" b="1" dirty="0" smtClean="0">
                <a:solidFill>
                  <a:schemeClr val="tx1"/>
                </a:solidFill>
              </a:rPr>
              <a:t>PRACTICAL (STATISTICS) WHAT IS MEAN</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Mean = </a:t>
            </a:r>
            <a:r>
              <a:rPr lang="en-US" dirty="0" smtClean="0"/>
              <a:t>	</a:t>
            </a:r>
            <a:r>
              <a:rPr lang="en-US" u="sng" dirty="0" smtClean="0"/>
              <a:t>sum </a:t>
            </a:r>
            <a:r>
              <a:rPr lang="en-US" u="sng" dirty="0" smtClean="0"/>
              <a:t>of elements in set       </a:t>
            </a:r>
            <a:r>
              <a:rPr lang="en-US" dirty="0" smtClean="0"/>
              <a:t>	       </a:t>
            </a:r>
            <a:r>
              <a:rPr lang="en-US" dirty="0" smtClean="0"/>
              <a:t>		           number </a:t>
            </a:r>
            <a:r>
              <a:rPr lang="en-US" dirty="0" smtClean="0"/>
              <a:t>of elements in </a:t>
            </a:r>
            <a:r>
              <a:rPr lang="en-US" dirty="0" smtClean="0"/>
              <a:t>set</a:t>
            </a:r>
          </a:p>
          <a:p>
            <a:r>
              <a:rPr lang="en-US" dirty="0" smtClean="0"/>
              <a:t>There are different types of mean, </a:t>
            </a:r>
            <a:r>
              <a:rPr lang="en-US" dirty="0" smtClean="0"/>
              <a:t>arithmetic</a:t>
            </a:r>
            <a:r>
              <a:rPr lang="en-US" dirty="0" smtClean="0"/>
              <a:t> mean, weighted mean, geometric mean (GM) and harmonic mean (HM). If mentioned without an adjective (as mean), it generally refers to the arithmetic mean</a:t>
            </a:r>
            <a:r>
              <a:rPr lang="en-US" dirty="0" smtClean="0"/>
              <a:t>.</a:t>
            </a:r>
          </a:p>
          <a:p>
            <a:r>
              <a:rPr lang="en-US" dirty="0" smtClean="0"/>
              <a:t>The "mean" is the "average" you're used to, where you add up all the numbers and then divide by the number of numbers. The "median" is the "middle" value in the list of numbers.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Autofit/>
          </a:bodyPr>
          <a:lstStyle/>
          <a:p>
            <a:pPr algn="ctr"/>
            <a:r>
              <a:rPr lang="en-US" sz="2800" b="1" dirty="0" smtClean="0">
                <a:solidFill>
                  <a:schemeClr val="tx1"/>
                </a:solidFill>
              </a:rPr>
              <a:t>B.A. PART II (H) </a:t>
            </a:r>
            <a:r>
              <a:rPr lang="en-US" sz="2800" b="1" dirty="0" smtClean="0">
                <a:solidFill>
                  <a:schemeClr val="tx1"/>
                </a:solidFill>
              </a:rPr>
              <a:t>PRACTICAL (STATISTICS) WHAT IS MEAN</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The term “Average” describes a value that should represent the sample. An average is defined as the sum of all the values divided by the total number of values in a given set. It is also known as the arithmetic mean. Let us consider a simple data to find the average. Given set of values: 1, 2, 3, 4, 5</a:t>
            </a:r>
            <a:r>
              <a:rPr lang="en-US" dirty="0" smtClean="0"/>
              <a:t>.</a:t>
            </a:r>
          </a:p>
          <a:p>
            <a:r>
              <a:rPr lang="en-US" dirty="0" smtClean="0"/>
              <a:t>The mean, also referred to by statisticians as the average, is the most common statistic used to measure the center of a numerical data set. The mean is the sum of all the values in the data set divided by the number of values in the data </a:t>
            </a:r>
            <a:r>
              <a:rPr lang="en-US" dirty="0" err="1" smtClean="0"/>
              <a:t>set.The</a:t>
            </a:r>
            <a:r>
              <a:rPr lang="en-US" dirty="0" smtClean="0"/>
              <a:t> </a:t>
            </a:r>
            <a:r>
              <a:rPr lang="en-US" dirty="0" smtClean="0"/>
              <a:t>median is another way to measure the center of a numerical data set.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TotalTime>
  <Words>185</Words>
  <Application>Microsoft Office PowerPoint</Application>
  <PresentationFormat>On-screen Show (4:3)</PresentationFormat>
  <Paragraphs>27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B.A. PART II (H) PRACTICAL (STATISTICS) WHAT IS MEAN</vt:lpstr>
      <vt:lpstr>B.A. PART II (H) PRACTICAL (STATISTICS) WHAT IS MEAN</vt:lpstr>
      <vt:lpstr>B.A. PART II (H) PRACTICAL (STATISTICS) WHAT IS MEAN</vt:lpstr>
      <vt:lpstr>B.A. PART II (H) PRACTICAL (STATISTICS) WHAT IS MEAN</vt:lpstr>
      <vt:lpstr>B.A. PART II (H) PRACTICAL (STATISTICS) WHAT IS MEAN</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2</cp:revision>
  <dcterms:created xsi:type="dcterms:W3CDTF">2020-07-25T05:01:28Z</dcterms:created>
  <dcterms:modified xsi:type="dcterms:W3CDTF">2020-07-25T05:15:18Z</dcterms:modified>
</cp:coreProperties>
</file>