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63"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A15E948C-7BA9-407D-A18D-1D7C2CAA0685}" type="datetimeFigureOut">
              <a:rPr lang="en-US" smtClean="0"/>
              <a:t>19-07-2020</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EB81B160-DC01-4446-8F67-609A8A95D689}"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15E948C-7BA9-407D-A18D-1D7C2CAA0685}" type="datetimeFigureOut">
              <a:rPr lang="en-US" smtClean="0"/>
              <a:t>19-07-2020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81B160-DC01-4446-8F67-609A8A95D689}"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15E948C-7BA9-407D-A18D-1D7C2CAA0685}" type="datetimeFigureOut">
              <a:rPr lang="en-US" smtClean="0"/>
              <a:t>19-07-2020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81B160-DC01-4446-8F67-609A8A95D689}"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15E948C-7BA9-407D-A18D-1D7C2CAA0685}" type="datetimeFigureOut">
              <a:rPr lang="en-US" smtClean="0"/>
              <a:t>19-07-2020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81B160-DC01-4446-8F67-609A8A95D689}"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A15E948C-7BA9-407D-A18D-1D7C2CAA0685}" type="datetimeFigureOut">
              <a:rPr lang="en-US" smtClean="0"/>
              <a:t>19-07-2020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81B160-DC01-4446-8F67-609A8A95D689}"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A15E948C-7BA9-407D-A18D-1D7C2CAA0685}" type="datetimeFigureOut">
              <a:rPr lang="en-US" smtClean="0"/>
              <a:t>19-07-2020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B81B160-DC01-4446-8F67-609A8A95D689}"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A15E948C-7BA9-407D-A18D-1D7C2CAA0685}" type="datetimeFigureOut">
              <a:rPr lang="en-US" smtClean="0"/>
              <a:t>19-07-2020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B81B160-DC01-4446-8F67-609A8A95D689}"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A15E948C-7BA9-407D-A18D-1D7C2CAA0685}" type="datetimeFigureOut">
              <a:rPr lang="en-US" smtClean="0"/>
              <a:t>19-07-2020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B81B160-DC01-4446-8F67-609A8A95D689}"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15E948C-7BA9-407D-A18D-1D7C2CAA0685}" type="datetimeFigureOut">
              <a:rPr lang="en-US" smtClean="0"/>
              <a:t>19-07-2020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B81B160-DC01-4446-8F67-609A8A95D689}"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A15E948C-7BA9-407D-A18D-1D7C2CAA0685}" type="datetimeFigureOut">
              <a:rPr lang="en-US" smtClean="0"/>
              <a:t>19-07-2020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B81B160-DC01-4446-8F67-609A8A95D689}"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A15E948C-7BA9-407D-A18D-1D7C2CAA0685}" type="datetimeFigureOut">
              <a:rPr lang="en-US" smtClean="0"/>
              <a:t>19-07-2020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EB81B160-DC01-4446-8F67-609A8A95D689}" type="slidenum">
              <a:rPr lang="en-US" smtClean="0"/>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A15E948C-7BA9-407D-A18D-1D7C2CAA0685}" type="datetimeFigureOut">
              <a:rPr lang="en-US" smtClean="0"/>
              <a:t>19-07-2020</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EB81B160-DC01-4446-8F67-609A8A95D689}" type="slidenum">
              <a:rPr lang="en-US" smtClean="0"/>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hyperlink" Target="mailto:bkranjeeta@gmail.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752600"/>
            <a:ext cx="7699248" cy="1524000"/>
          </a:xfrm>
        </p:spPr>
        <p:txBody>
          <a:bodyPr>
            <a:normAutofit fontScale="90000"/>
          </a:bodyPr>
          <a:lstStyle/>
          <a:p>
            <a:pPr algn="l"/>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endParaRPr lang="en-US" dirty="0"/>
          </a:p>
        </p:txBody>
      </p:sp>
      <p:sp>
        <p:nvSpPr>
          <p:cNvPr id="3" name="Subtitle 2"/>
          <p:cNvSpPr>
            <a:spLocks noGrp="1"/>
          </p:cNvSpPr>
          <p:nvPr>
            <p:ph type="subTitle" idx="1"/>
          </p:nvPr>
        </p:nvSpPr>
        <p:spPr/>
        <p:txBody>
          <a:bodyPr>
            <a:normAutofit fontScale="85000" lnSpcReduction="20000"/>
          </a:bodyPr>
          <a:lstStyle/>
          <a:p>
            <a:pPr algn="ctr"/>
            <a:r>
              <a:rPr lang="en-US" b="1" dirty="0" smtClean="0"/>
              <a:t>KUMARI RANJEETA</a:t>
            </a:r>
          </a:p>
          <a:p>
            <a:pPr algn="ctr"/>
            <a:r>
              <a:rPr lang="en-US" b="1" dirty="0" smtClean="0"/>
              <a:t>GUEST FACULTY</a:t>
            </a:r>
          </a:p>
          <a:p>
            <a:pPr algn="ctr"/>
            <a:r>
              <a:rPr lang="en-US" b="1" dirty="0" smtClean="0"/>
              <a:t>M. L. ARYA COLLEGE, DEPTT. OF PSYCHOLOGY</a:t>
            </a:r>
          </a:p>
          <a:p>
            <a:pPr algn="ctr"/>
            <a:r>
              <a:rPr lang="en-US" b="1" dirty="0" smtClean="0"/>
              <a:t>E-mail- </a:t>
            </a:r>
            <a:r>
              <a:rPr lang="en-US" b="1" dirty="0" smtClean="0">
                <a:hlinkClick r:id="rId2"/>
              </a:rPr>
              <a:t>bkranjeeta@gmail.com</a:t>
            </a:r>
            <a:endParaRPr lang="en-US" b="1" dirty="0" smtClean="0"/>
          </a:p>
          <a:p>
            <a:pPr algn="ctr"/>
            <a:r>
              <a:rPr lang="en-US" b="1" dirty="0" smtClean="0"/>
              <a:t>Mb. No.- 8969020842</a:t>
            </a:r>
            <a:endParaRPr lang="en-US" dirty="0" smtClean="0"/>
          </a:p>
          <a:p>
            <a:pPr algn="ctr"/>
            <a:endParaRPr lang="en-US" dirty="0"/>
          </a:p>
        </p:txBody>
      </p:sp>
      <p:pic>
        <p:nvPicPr>
          <p:cNvPr id="5" name="Picture 4"/>
          <p:cNvPicPr/>
          <p:nvPr/>
        </p:nvPicPr>
        <p:blipFill>
          <a:blip r:embed="rId3"/>
          <a:srcRect/>
          <a:stretch>
            <a:fillRect/>
          </a:stretch>
        </p:blipFill>
        <p:spPr bwMode="auto">
          <a:xfrm>
            <a:off x="3505200" y="381000"/>
            <a:ext cx="1371600" cy="1219200"/>
          </a:xfrm>
          <a:prstGeom prst="ellipse">
            <a:avLst/>
          </a:prstGeom>
          <a:ln w="63500" cap="rnd">
            <a:no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6" name="Rectangle 5"/>
          <p:cNvSpPr/>
          <p:nvPr/>
        </p:nvSpPr>
        <p:spPr>
          <a:xfrm>
            <a:off x="1219200" y="1752600"/>
            <a:ext cx="6858000" cy="1015663"/>
          </a:xfrm>
          <a:prstGeom prst="rect">
            <a:avLst/>
          </a:prstGeom>
        </p:spPr>
        <p:txBody>
          <a:bodyPr wrap="square">
            <a:spAutoFit/>
          </a:bodyPr>
          <a:lstStyle/>
          <a:p>
            <a:pPr algn="ctr"/>
            <a:r>
              <a:rPr lang="en-US" sz="3200" b="1" dirty="0" smtClean="0">
                <a:latin typeface="Baskerville Old Face" pitchFamily="18" charset="0"/>
              </a:rPr>
              <a:t>B.A. PART I (H) </a:t>
            </a:r>
            <a:r>
              <a:rPr lang="en-US" sz="3200" b="1" dirty="0" smtClean="0">
                <a:latin typeface="Baskerville Old Face" pitchFamily="18" charset="0"/>
              </a:rPr>
              <a:t>25</a:t>
            </a:r>
            <a:r>
              <a:rPr lang="en-US" sz="3200" b="1" baseline="30000" dirty="0" smtClean="0">
                <a:latin typeface="Baskerville Old Face" pitchFamily="18" charset="0"/>
              </a:rPr>
              <a:t>th</a:t>
            </a:r>
            <a:r>
              <a:rPr lang="en-US" sz="3200" b="1" dirty="0" smtClean="0">
                <a:latin typeface="Baskerville Old Face" pitchFamily="18" charset="0"/>
              </a:rPr>
              <a:t> </a:t>
            </a:r>
            <a:r>
              <a:rPr lang="en-US" sz="3200" b="1" dirty="0" smtClean="0">
                <a:latin typeface="Baskerville Old Face" pitchFamily="18" charset="0"/>
              </a:rPr>
              <a:t>JULY 2020   </a:t>
            </a:r>
          </a:p>
          <a:p>
            <a:pPr algn="ctr"/>
            <a:r>
              <a:rPr lang="en-US" sz="2800" b="1" dirty="0" smtClean="0">
                <a:latin typeface="Baskerville Old Face" pitchFamily="18" charset="0"/>
              </a:rPr>
              <a:t>Topic- Describe Reaction Time</a:t>
            </a:r>
            <a:endParaRPr lang="en-US" sz="2800" b="1" dirty="0">
              <a:latin typeface="Baskerville Old Face"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819912"/>
          </a:xfrm>
        </p:spPr>
        <p:txBody>
          <a:bodyPr>
            <a:normAutofit/>
          </a:bodyPr>
          <a:lstStyle/>
          <a:p>
            <a:pPr algn="ctr"/>
            <a:r>
              <a:rPr lang="en-US" sz="2800" b="1" dirty="0" smtClean="0">
                <a:solidFill>
                  <a:schemeClr val="tx1"/>
                </a:solidFill>
              </a:rPr>
              <a:t>B.A. PART I (H</a:t>
            </a:r>
            <a:r>
              <a:rPr lang="en-US" sz="2800" b="1" dirty="0" smtClean="0">
                <a:solidFill>
                  <a:schemeClr val="tx1"/>
                </a:solidFill>
              </a:rPr>
              <a:t>) PRACTICLE (DESCRIBE REACTION TIME)</a:t>
            </a:r>
            <a:endParaRPr lang="en-US" sz="2800" dirty="0"/>
          </a:p>
        </p:txBody>
      </p:sp>
      <p:sp>
        <p:nvSpPr>
          <p:cNvPr id="3" name="Content Placeholder 2"/>
          <p:cNvSpPr>
            <a:spLocks noGrp="1"/>
          </p:cNvSpPr>
          <p:nvPr>
            <p:ph idx="1"/>
          </p:nvPr>
        </p:nvSpPr>
        <p:spPr/>
        <p:txBody>
          <a:bodyPr>
            <a:normAutofit fontScale="92500" lnSpcReduction="10000"/>
          </a:bodyPr>
          <a:lstStyle/>
          <a:p>
            <a:pPr algn="ctr">
              <a:buNone/>
            </a:pPr>
            <a:r>
              <a:rPr lang="en-US" sz="2400" b="1" u="sng" dirty="0" smtClean="0"/>
              <a:t>DESCRIBE REACTION </a:t>
            </a:r>
            <a:r>
              <a:rPr lang="en-US" sz="2400" b="1" u="sng" dirty="0" smtClean="0"/>
              <a:t>TIME</a:t>
            </a:r>
          </a:p>
          <a:p>
            <a:r>
              <a:rPr lang="en-US" dirty="0" smtClean="0"/>
              <a:t>Reaction time is a measure of how quickly an organism can respond to a particular stimulus. </a:t>
            </a:r>
            <a:r>
              <a:rPr lang="en-US" dirty="0" smtClean="0"/>
              <a:t>Many </a:t>
            </a:r>
            <a:r>
              <a:rPr lang="en-US" dirty="0" smtClean="0"/>
              <a:t>factors have been shown to affect reaction times, including age, gender, physical fitness, fatigue, distraction, alcohol, personality type, and whether the stimulus is auditory or visual</a:t>
            </a:r>
            <a:r>
              <a:rPr lang="en-US" dirty="0" smtClean="0"/>
              <a:t>.</a:t>
            </a:r>
          </a:p>
          <a:p>
            <a:r>
              <a:rPr lang="en-US" dirty="0" smtClean="0"/>
              <a:t>In cognitive psychology, reaction time (RT) is used to measure the amount of time that it takes an individual to process information (Luce). It is the duration of the interval between presentation of a stimulus (e.g., a word on a computer monitor) and the participant's response to the stimulus</a:t>
            </a:r>
            <a:r>
              <a:rPr lang="en-US" dirty="0" smtClean="0"/>
              <a:t>.</a:t>
            </a:r>
            <a:endParaRPr lang="en-US"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819912"/>
          </a:xfrm>
        </p:spPr>
        <p:txBody>
          <a:bodyPr>
            <a:normAutofit/>
          </a:bodyPr>
          <a:lstStyle/>
          <a:p>
            <a:pPr algn="ctr"/>
            <a:r>
              <a:rPr lang="en-US" sz="2800" b="1" dirty="0" smtClean="0">
                <a:solidFill>
                  <a:schemeClr val="tx1"/>
                </a:solidFill>
              </a:rPr>
              <a:t>B.A. PART I (H</a:t>
            </a:r>
            <a:r>
              <a:rPr lang="en-US" sz="2800" b="1" dirty="0" smtClean="0">
                <a:solidFill>
                  <a:schemeClr val="tx1"/>
                </a:solidFill>
              </a:rPr>
              <a:t>) PRACTICLE (DESCRIBE REACTION TIME)</a:t>
            </a:r>
            <a:endParaRPr lang="en-US" sz="2800" dirty="0"/>
          </a:p>
        </p:txBody>
      </p:sp>
      <p:sp>
        <p:nvSpPr>
          <p:cNvPr id="3" name="Content Placeholder 2"/>
          <p:cNvSpPr>
            <a:spLocks noGrp="1"/>
          </p:cNvSpPr>
          <p:nvPr>
            <p:ph idx="1"/>
          </p:nvPr>
        </p:nvSpPr>
        <p:spPr/>
        <p:txBody>
          <a:bodyPr>
            <a:normAutofit fontScale="92500"/>
          </a:bodyPr>
          <a:lstStyle/>
          <a:p>
            <a:r>
              <a:rPr lang="en-US" dirty="0" smtClean="0"/>
              <a:t>Reaction time is the amount of time that elapses between the presentation of a sensory stimulus and a behavioral response. Or, in other words, how fast can a person execute a mental operation needed by the current task.</a:t>
            </a:r>
          </a:p>
          <a:p>
            <a:r>
              <a:rPr lang="en-US" dirty="0" smtClean="0"/>
              <a:t>Reaction time or response time refers to the amount of time that takes places between when we perceive something to when we respond to it. It is the ability to detect, process, and respond to a stimulus</a:t>
            </a:r>
            <a:r>
              <a:rPr lang="en-US" dirty="0" smtClean="0"/>
              <a:t>.</a:t>
            </a:r>
          </a:p>
          <a:p>
            <a:r>
              <a:rPr lang="en-US" dirty="0" smtClean="0"/>
              <a:t>The </a:t>
            </a:r>
            <a:r>
              <a:rPr lang="en-US" b="1" dirty="0" smtClean="0"/>
              <a:t>average reaction time</a:t>
            </a:r>
            <a:r>
              <a:rPr lang="en-US" dirty="0" smtClean="0"/>
              <a:t> for </a:t>
            </a:r>
            <a:r>
              <a:rPr lang="en-US" b="1" dirty="0" smtClean="0"/>
              <a:t>humans</a:t>
            </a:r>
            <a:r>
              <a:rPr lang="en-US" dirty="0" smtClean="0"/>
              <a:t> is 0.25 seconds to a visual stimulus, 0.17 for an audio stimulus, and 0.15 seconds for a touch stimulus.</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819912"/>
          </a:xfrm>
        </p:spPr>
        <p:txBody>
          <a:bodyPr>
            <a:normAutofit/>
          </a:bodyPr>
          <a:lstStyle/>
          <a:p>
            <a:pPr algn="ctr"/>
            <a:r>
              <a:rPr lang="en-US" sz="2800" b="1" dirty="0" smtClean="0">
                <a:solidFill>
                  <a:schemeClr val="tx1"/>
                </a:solidFill>
              </a:rPr>
              <a:t>B.A. PART I (H</a:t>
            </a:r>
            <a:r>
              <a:rPr lang="en-US" sz="2800" b="1" dirty="0" smtClean="0">
                <a:solidFill>
                  <a:schemeClr val="tx1"/>
                </a:solidFill>
              </a:rPr>
              <a:t>) PRACTICLE (DESCRIBE REACTION TIME)</a:t>
            </a:r>
            <a:endParaRPr lang="en-US" sz="2800" dirty="0"/>
          </a:p>
        </p:txBody>
      </p:sp>
      <p:sp>
        <p:nvSpPr>
          <p:cNvPr id="3" name="Content Placeholder 2"/>
          <p:cNvSpPr>
            <a:spLocks noGrp="1"/>
          </p:cNvSpPr>
          <p:nvPr>
            <p:ph idx="1"/>
          </p:nvPr>
        </p:nvSpPr>
        <p:spPr/>
        <p:txBody>
          <a:bodyPr>
            <a:normAutofit fontScale="92500" lnSpcReduction="10000"/>
          </a:bodyPr>
          <a:lstStyle/>
          <a:p>
            <a:pPr fontAlgn="base"/>
            <a:r>
              <a:rPr lang="en-US" b="1" dirty="0" smtClean="0"/>
              <a:t>Reaction time depends on various factors:</a:t>
            </a:r>
          </a:p>
          <a:p>
            <a:pPr fontAlgn="base"/>
            <a:r>
              <a:rPr lang="en-US" b="1" dirty="0" smtClean="0"/>
              <a:t>Perception:</a:t>
            </a:r>
            <a:r>
              <a:rPr lang="en-US" dirty="0" smtClean="0"/>
              <a:t> Seeing, hearing, or feeling a stimulus with certainty is essential to having good reaction time. When the starter shoots the gun at the beginning of a race, the sound is received by the athlete's ears (they perceive the stimulus</a:t>
            </a:r>
            <a:r>
              <a:rPr lang="en-US" dirty="0" smtClean="0"/>
              <a:t>).</a:t>
            </a:r>
          </a:p>
          <a:p>
            <a:pPr fontAlgn="base"/>
            <a:r>
              <a:rPr lang="en-US" b="1" dirty="0" smtClean="0"/>
              <a:t>Processing:</a:t>
            </a:r>
            <a:r>
              <a:rPr lang="en-US" dirty="0" smtClean="0"/>
              <a:t> In order to have good reaction time, it's necessary to be focused and understand the information well. Following the previous example, the runners, after hearing the gun, will be able to distinguish the sound from other background noise and know that it is time to start running (process the stimulus</a:t>
            </a:r>
            <a:r>
              <a:rPr lang="en-US" dirty="0" smtClean="0"/>
              <a:t>).</a:t>
            </a:r>
            <a:endParaRPr lang="en-US" dirty="0" smtClean="0"/>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819912"/>
          </a:xfrm>
        </p:spPr>
        <p:txBody>
          <a:bodyPr>
            <a:normAutofit/>
          </a:bodyPr>
          <a:lstStyle/>
          <a:p>
            <a:pPr algn="ctr"/>
            <a:r>
              <a:rPr lang="en-US" sz="2800" b="1" dirty="0" smtClean="0">
                <a:solidFill>
                  <a:schemeClr val="tx1"/>
                </a:solidFill>
              </a:rPr>
              <a:t>B.A. PART I (H</a:t>
            </a:r>
            <a:r>
              <a:rPr lang="en-US" sz="2800" b="1" dirty="0" smtClean="0">
                <a:solidFill>
                  <a:schemeClr val="tx1"/>
                </a:solidFill>
              </a:rPr>
              <a:t>) PRACTICLE (DESCRIBE REACTION TIME)</a:t>
            </a:r>
            <a:endParaRPr lang="en-US" sz="2800" dirty="0"/>
          </a:p>
        </p:txBody>
      </p:sp>
      <p:sp>
        <p:nvSpPr>
          <p:cNvPr id="3" name="Content Placeholder 2"/>
          <p:cNvSpPr>
            <a:spLocks noGrp="1"/>
          </p:cNvSpPr>
          <p:nvPr>
            <p:ph idx="1"/>
          </p:nvPr>
        </p:nvSpPr>
        <p:spPr/>
        <p:txBody>
          <a:bodyPr>
            <a:normAutofit fontScale="92500"/>
          </a:bodyPr>
          <a:lstStyle/>
          <a:p>
            <a:pPr fontAlgn="base"/>
            <a:r>
              <a:rPr lang="en-US" b="1" dirty="0" smtClean="0"/>
              <a:t>Response: </a:t>
            </a:r>
            <a:r>
              <a:rPr lang="en-US" dirty="0" smtClean="0"/>
              <a:t>Motor agility is necessary in order to be able to act and have good response time. When the runners perceived and correctly processes the signal, they started moving their legs (respond to the stimulus).</a:t>
            </a:r>
          </a:p>
          <a:p>
            <a:pPr fontAlgn="base"/>
            <a:r>
              <a:rPr lang="en-US" dirty="0" smtClean="0"/>
              <a:t>If any part of these processes is altered, reaction time will be affected as a consequence. In other words, if one of the athletes had poor reaction time, they would have a disadvantage against the other runners. Reaction time necessarily includes a motor component, unlike processing speed. This is why having good reaction time is associated with having good reflexes.</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819912"/>
          </a:xfrm>
        </p:spPr>
        <p:txBody>
          <a:bodyPr>
            <a:normAutofit/>
          </a:bodyPr>
          <a:lstStyle/>
          <a:p>
            <a:pPr algn="ctr"/>
            <a:r>
              <a:rPr lang="en-US" sz="2800" b="1" dirty="0" smtClean="0">
                <a:solidFill>
                  <a:schemeClr val="tx1"/>
                </a:solidFill>
              </a:rPr>
              <a:t>B.A. PART I (H</a:t>
            </a:r>
            <a:r>
              <a:rPr lang="en-US" sz="2800" b="1" dirty="0" smtClean="0">
                <a:solidFill>
                  <a:schemeClr val="tx1"/>
                </a:solidFill>
              </a:rPr>
              <a:t>) PRACTICLE (DESCRIBE REACTION TIME)</a:t>
            </a:r>
            <a:endParaRPr lang="en-US" sz="2800" dirty="0"/>
          </a:p>
        </p:txBody>
      </p:sp>
      <p:sp>
        <p:nvSpPr>
          <p:cNvPr id="3" name="Content Placeholder 2"/>
          <p:cNvSpPr>
            <a:spLocks noGrp="1"/>
          </p:cNvSpPr>
          <p:nvPr>
            <p:ph idx="1"/>
          </p:nvPr>
        </p:nvSpPr>
        <p:spPr/>
        <p:txBody>
          <a:bodyPr/>
          <a:lstStyle/>
          <a:p>
            <a:r>
              <a:rPr lang="en-US" dirty="0" smtClean="0"/>
              <a:t>Reaction time is important when driving, when playing sports, in emergency situations, and in many day-to-day activities. Reaction time depends on nerve connections and signal pathways. Reaction time is the measurement of how long it takes for brain and nerves to react to a stimulus</a:t>
            </a:r>
            <a:r>
              <a:rPr lang="en-US" dirty="0" smtClean="0"/>
              <a:t>.</a:t>
            </a:r>
          </a:p>
          <a:p>
            <a:r>
              <a:rPr lang="en-US" dirty="0" smtClean="0"/>
              <a:t>Reaction time is the amount of time it takes to respond to a stimulus. An example of reaction time is when a bug stings within 1 second of being approached.</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091673" y="2967335"/>
            <a:ext cx="4322658" cy="923330"/>
          </a:xfrm>
          <a:prstGeom prst="rect">
            <a:avLst/>
          </a:prstGeom>
          <a:noFill/>
        </p:spPr>
        <p:txBody>
          <a:bodyPr wrap="none" lIns="91440" tIns="45720" rIns="91440" bIns="45720">
            <a:spAutoFit/>
          </a:bodyPr>
          <a:lstStyle/>
          <a:p>
            <a:pPr algn="ctr"/>
            <a:r>
              <a:rPr lang="en-US" sz="54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THANK YOU</a:t>
            </a:r>
            <a:endParaRPr lang="en-US" sz="54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27</TotalTime>
  <Words>359</Words>
  <Application>Microsoft Office PowerPoint</Application>
  <PresentationFormat>On-screen Show (4:3)</PresentationFormat>
  <Paragraphs>27</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Flow</vt:lpstr>
      <vt:lpstr>          </vt:lpstr>
      <vt:lpstr>B.A. PART I (H) PRACTICLE (DESCRIBE REACTION TIME)</vt:lpstr>
      <vt:lpstr>B.A. PART I (H) PRACTICLE (DESCRIBE REACTION TIME)</vt:lpstr>
      <vt:lpstr>B.A. PART I (H) PRACTICLE (DESCRIBE REACTION TIME)</vt:lpstr>
      <vt:lpstr>B.A. PART I (H) PRACTICLE (DESCRIBE REACTION TIME)</vt:lpstr>
      <vt:lpstr>B.A. PART I (H) PRACTICLE (DESCRIBE REACTION TIME)</vt:lpstr>
      <vt:lpstr>Slide 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smart</dc:creator>
  <cp:lastModifiedBy>smart</cp:lastModifiedBy>
  <cp:revision>3</cp:revision>
  <dcterms:created xsi:type="dcterms:W3CDTF">2020-07-19T10:47:15Z</dcterms:created>
  <dcterms:modified xsi:type="dcterms:W3CDTF">2020-07-19T11:14:20Z</dcterms:modified>
</cp:coreProperties>
</file>