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C9215-1E7F-C248-A46E-1C8D84AC69E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F4F0001-7D8F-8E49-88C0-1520262EB3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A94F261-0CB4-A54A-AA8C-CE3253A9ED3C}"/>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5" name="Footer Placeholder 4">
            <a:extLst>
              <a:ext uri="{FF2B5EF4-FFF2-40B4-BE49-F238E27FC236}">
                <a16:creationId xmlns:a16="http://schemas.microsoft.com/office/drawing/2014/main" id="{8F2767C6-5DB5-574E-A4B3-9F30363B19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95A06B-C49A-624D-9FA4-F9C1B37147EA}"/>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388894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1DBA-3929-B94A-A5B6-AFC42BB04BF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10BB82F-7395-C245-895B-97AD76DDBEE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6D3EE1D-BEE7-974F-9983-7C1820EA9334}"/>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5" name="Footer Placeholder 4">
            <a:extLst>
              <a:ext uri="{FF2B5EF4-FFF2-40B4-BE49-F238E27FC236}">
                <a16:creationId xmlns:a16="http://schemas.microsoft.com/office/drawing/2014/main" id="{9DA9AEAB-91AD-BB45-9610-05136A0133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F46A25-F432-364E-BE08-1732318998BA}"/>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1302345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04FBCB-6B74-B747-B386-4D165055E10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0B5CD45-5461-2846-94A4-60E81763E35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EA77566-1A62-F346-BAFE-97D5F4E0F6E4}"/>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5" name="Footer Placeholder 4">
            <a:extLst>
              <a:ext uri="{FF2B5EF4-FFF2-40B4-BE49-F238E27FC236}">
                <a16:creationId xmlns:a16="http://schemas.microsoft.com/office/drawing/2014/main" id="{4B5E53DA-3CFC-0048-8F6B-1C5215484D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2C613F-6A7F-B74F-B90A-303671EF061F}"/>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408563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1A43C-1536-E443-A8BB-5B6FE099466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B92D9C9-FC37-DC43-A504-0682C1151CB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4A5862E-1574-2A4D-83BF-93DA442573D5}"/>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5" name="Footer Placeholder 4">
            <a:extLst>
              <a:ext uri="{FF2B5EF4-FFF2-40B4-BE49-F238E27FC236}">
                <a16:creationId xmlns:a16="http://schemas.microsoft.com/office/drawing/2014/main" id="{DB7846E7-A7C3-4248-8C48-E2AA2D2385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D3A0D9-B02E-6047-BE7B-909AA9579278}"/>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974121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B5073-C55A-2B40-9EC2-95DE6F8EDA0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714E638-1B1F-A449-92B6-05AB69EA76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D3281D1-7017-C443-83BE-013792B6B407}"/>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5" name="Footer Placeholder 4">
            <a:extLst>
              <a:ext uri="{FF2B5EF4-FFF2-40B4-BE49-F238E27FC236}">
                <a16:creationId xmlns:a16="http://schemas.microsoft.com/office/drawing/2014/main" id="{7AF5594F-1D88-7548-991D-B87DA1FCB2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4A27E7-F842-7842-91C1-D561BAAEF8A9}"/>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655053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49EF6-4F0B-8843-A877-192BE843394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0657470-F792-4245-8B87-D7A6F0D95D1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B3A5A23-1EDA-BA4A-95EA-C6A5B591E3B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5743866-E448-264B-82D1-F332E08F18AE}"/>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6" name="Footer Placeholder 5">
            <a:extLst>
              <a:ext uri="{FF2B5EF4-FFF2-40B4-BE49-F238E27FC236}">
                <a16:creationId xmlns:a16="http://schemas.microsoft.com/office/drawing/2014/main" id="{206A335D-11CD-9044-89D3-23DFFFC7A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73BE0-24AA-9E40-83A7-43939759ABF4}"/>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3946020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748C-67FB-B44C-824C-F7166C9142F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38C2CCB-9E52-6441-A450-64B5B10970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3A07319-B3FF-E246-B62E-78EDD6DB6AE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86132D4-640D-4746-A64D-E30E8EFCD5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4D50B77-9EA8-1048-A721-F83C1DFB346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CA6BCDB-D985-7745-8D2D-595FC6B8D309}"/>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8" name="Footer Placeholder 7">
            <a:extLst>
              <a:ext uri="{FF2B5EF4-FFF2-40B4-BE49-F238E27FC236}">
                <a16:creationId xmlns:a16="http://schemas.microsoft.com/office/drawing/2014/main" id="{C66CF223-D8BF-6240-9611-2D6A773283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A11A6C-74CC-BD4C-BFDF-969A79949244}"/>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34517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37E1-0A17-E443-AB7F-7543D948B81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7A5CD82-64C1-024C-BFF1-B802C1DFF518}"/>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4" name="Footer Placeholder 3">
            <a:extLst>
              <a:ext uri="{FF2B5EF4-FFF2-40B4-BE49-F238E27FC236}">
                <a16:creationId xmlns:a16="http://schemas.microsoft.com/office/drawing/2014/main" id="{468AC333-FDC9-A046-9C6D-BD8B54584D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D8B6A-DD8A-9E40-BC14-538408624CFD}"/>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1037333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FAE8BE-C56E-5E43-81E3-8CEBA040C9C8}"/>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3" name="Footer Placeholder 2">
            <a:extLst>
              <a:ext uri="{FF2B5EF4-FFF2-40B4-BE49-F238E27FC236}">
                <a16:creationId xmlns:a16="http://schemas.microsoft.com/office/drawing/2014/main" id="{08A6AA99-BBF1-5D49-B453-4B58D2CCA7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19BC38-893B-7244-ADCA-121546A75331}"/>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65301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9AAA-AAAF-2B4E-86F6-E910C5B024E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470EA2D8-8C78-0948-843D-4C9342D36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DE323C3-5174-CB4A-ADD8-38562048A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F73A9DD-8340-304E-9091-8E25E84ACDDA}"/>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6" name="Footer Placeholder 5">
            <a:extLst>
              <a:ext uri="{FF2B5EF4-FFF2-40B4-BE49-F238E27FC236}">
                <a16:creationId xmlns:a16="http://schemas.microsoft.com/office/drawing/2014/main" id="{C8C2F2EC-CBAC-B448-8E9A-8CE5CFC7C0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DEDEB0-26A9-1341-919D-333BB0B0E3A3}"/>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406070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8A0C5-9084-414B-A592-9F5C4A5069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A0F51E6-2246-4345-A1FE-961B2A206B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740250-6231-5B46-A766-5EFC16D72E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AD1454C-CA95-F248-9726-FEBB8FA110F7}"/>
              </a:ext>
            </a:extLst>
          </p:cNvPr>
          <p:cNvSpPr>
            <a:spLocks noGrp="1"/>
          </p:cNvSpPr>
          <p:nvPr>
            <p:ph type="dt" sz="half" idx="10"/>
          </p:nvPr>
        </p:nvSpPr>
        <p:spPr/>
        <p:txBody>
          <a:bodyPr/>
          <a:lstStyle/>
          <a:p>
            <a:fld id="{C73D8B10-3ACE-CF4F-8F23-BADC4DBEA6FF}" type="datetimeFigureOut">
              <a:rPr lang="en-US" smtClean="0"/>
              <a:t>7/29/2020</a:t>
            </a:fld>
            <a:endParaRPr lang="en-US"/>
          </a:p>
        </p:txBody>
      </p:sp>
      <p:sp>
        <p:nvSpPr>
          <p:cNvPr id="6" name="Footer Placeholder 5">
            <a:extLst>
              <a:ext uri="{FF2B5EF4-FFF2-40B4-BE49-F238E27FC236}">
                <a16:creationId xmlns:a16="http://schemas.microsoft.com/office/drawing/2014/main" id="{124C94C0-A3FC-2F43-9660-985A2258FF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FF3CB-61AE-344A-AD66-2FD0C6CAC339}"/>
              </a:ext>
            </a:extLst>
          </p:cNvPr>
          <p:cNvSpPr>
            <a:spLocks noGrp="1"/>
          </p:cNvSpPr>
          <p:nvPr>
            <p:ph type="sldNum" sz="quarter" idx="12"/>
          </p:nvPr>
        </p:nvSpPr>
        <p:spPr/>
        <p:txBody>
          <a:bodyPr/>
          <a:lstStyle/>
          <a:p>
            <a:fld id="{130930F5-BFFD-3243-B48F-88DBF08C08EE}" type="slidenum">
              <a:rPr lang="en-US" smtClean="0"/>
              <a:t>‹#›</a:t>
            </a:fld>
            <a:endParaRPr lang="en-US"/>
          </a:p>
        </p:txBody>
      </p:sp>
    </p:spTree>
    <p:extLst>
      <p:ext uri="{BB962C8B-B14F-4D97-AF65-F5344CB8AC3E}">
        <p14:creationId xmlns:p14="http://schemas.microsoft.com/office/powerpoint/2010/main" val="3854230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79B3EC-4AC6-3D4B-8A60-6E3293222D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BF268AC-9ABD-7143-B29D-8E29A0C320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5DA2E6-B791-E741-AA69-AEA1B79715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3D8B10-3ACE-CF4F-8F23-BADC4DBEA6FF}" type="datetimeFigureOut">
              <a:rPr lang="en-US" smtClean="0"/>
              <a:t>7/29/2020</a:t>
            </a:fld>
            <a:endParaRPr lang="en-US"/>
          </a:p>
        </p:txBody>
      </p:sp>
      <p:sp>
        <p:nvSpPr>
          <p:cNvPr id="5" name="Footer Placeholder 4">
            <a:extLst>
              <a:ext uri="{FF2B5EF4-FFF2-40B4-BE49-F238E27FC236}">
                <a16:creationId xmlns:a16="http://schemas.microsoft.com/office/drawing/2014/main" id="{EBE95DD5-9BEA-8A41-B68D-880E6BFC8D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A4DEC4-3D3F-FD46-B27A-015B016494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930F5-BFFD-3243-B48F-88DBF08C08EE}" type="slidenum">
              <a:rPr lang="en-US" smtClean="0"/>
              <a:t>‹#›</a:t>
            </a:fld>
            <a:endParaRPr lang="en-US"/>
          </a:p>
        </p:txBody>
      </p:sp>
    </p:spTree>
    <p:extLst>
      <p:ext uri="{BB962C8B-B14F-4D97-AF65-F5344CB8AC3E}">
        <p14:creationId xmlns:p14="http://schemas.microsoft.com/office/powerpoint/2010/main" val="3872021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B0043-81B4-5040-914F-5903AA394DAA}"/>
              </a:ext>
            </a:extLst>
          </p:cNvPr>
          <p:cNvSpPr>
            <a:spLocks noGrp="1"/>
          </p:cNvSpPr>
          <p:nvPr>
            <p:ph type="ctrTitle"/>
          </p:nvPr>
        </p:nvSpPr>
        <p:spPr/>
        <p:txBody>
          <a:bodyPr>
            <a:normAutofit fontScale="90000"/>
          </a:bodyPr>
          <a:lstStyle/>
          <a:p>
            <a:r>
              <a:rPr lang="hi-IN"/>
              <a:t>डॉ सिकन्दर प्रसाद यादव अर्थशास्त्र विभाग एम एल आर्य कालेज कसबा ,पूर्णिया </a:t>
            </a:r>
            <a:endParaRPr lang="en-US"/>
          </a:p>
        </p:txBody>
      </p:sp>
      <p:sp>
        <p:nvSpPr>
          <p:cNvPr id="3" name="Subtitle 2">
            <a:extLst>
              <a:ext uri="{FF2B5EF4-FFF2-40B4-BE49-F238E27FC236}">
                <a16:creationId xmlns:a16="http://schemas.microsoft.com/office/drawing/2014/main" id="{7CFBA959-DD5E-4540-BF32-B40F65CFD87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3909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E065B-96E0-F845-95F4-505E56E21F5E}"/>
              </a:ext>
            </a:extLst>
          </p:cNvPr>
          <p:cNvSpPr>
            <a:spLocks noGrp="1"/>
          </p:cNvSpPr>
          <p:nvPr>
            <p:ph type="title"/>
          </p:nvPr>
        </p:nvSpPr>
        <p:spPr/>
        <p:txBody>
          <a:bodyPr/>
          <a:lstStyle/>
          <a:p>
            <a:r>
              <a:rPr lang="hi-IN"/>
              <a:t>मालथ्स के जनसंख्या सिद्धांत का आलोचना </a:t>
            </a:r>
            <a:endParaRPr lang="en-US"/>
          </a:p>
        </p:txBody>
      </p:sp>
      <p:sp>
        <p:nvSpPr>
          <p:cNvPr id="3" name="Content Placeholder 2">
            <a:extLst>
              <a:ext uri="{FF2B5EF4-FFF2-40B4-BE49-F238E27FC236}">
                <a16:creationId xmlns:a16="http://schemas.microsoft.com/office/drawing/2014/main" id="{EE6F0CDE-4776-7548-A3EC-AFB4A6ABB835}"/>
              </a:ext>
            </a:extLst>
          </p:cNvPr>
          <p:cNvSpPr>
            <a:spLocks noGrp="1"/>
          </p:cNvSpPr>
          <p:nvPr>
            <p:ph idx="1"/>
          </p:nvPr>
        </p:nvSpPr>
        <p:spPr/>
        <p:txBody>
          <a:bodyPr/>
          <a:lstStyle/>
          <a:p>
            <a:pPr marL="0" indent="0">
              <a:buNone/>
            </a:pPr>
            <a:r>
              <a:rPr lang="hi-IN"/>
              <a:t>जनसंख्या के सिद्धांत का सर्वप्रथम प्रतिपादन माल्थस ने हीं किया ।यह सिद्धांत काफी महत्वपूर्ण सिद्ध हुआ ।परन्तु आलोचना से बच नहीं पाए ।इस सिद्धांत के प्रतिपादन के बाद से ही आलोचना शूरू हो गई ।आलोचना के आधार निम्न लिखित है ।</a:t>
            </a:r>
          </a:p>
          <a:p>
            <a:pPr marL="0" indent="0">
              <a:buNone/>
            </a:pPr>
            <a:r>
              <a:rPr lang="hi-IN"/>
              <a:t>1 सिद्धांत का गणितीय अवधारणा गलत है ।वास्तव मे जनसंख्या में ज्यामितिक तरीके से बृधि तथा खाद्य सामग्री में गणितीय तरीके से बृधि नहीं होती है </a:t>
            </a:r>
          </a:p>
          <a:p>
            <a:pPr marL="0" indent="0">
              <a:buNone/>
            </a:pPr>
            <a:r>
              <a:rPr lang="hi-IN"/>
              <a:t>जनसंख्या तथा खाद्यान्न में इस तरह से बृधि का कोई इतिहास नहीं है ।</a:t>
            </a:r>
          </a:p>
          <a:p>
            <a:pPr marL="0" indent="0">
              <a:buNone/>
            </a:pPr>
            <a:r>
              <a:rPr lang="hi-IN"/>
              <a:t>2 मालथ्स के अनुसार मनुष्य की संतान उत्पत्ति क्षमता स्थिर रहती है </a:t>
            </a:r>
          </a:p>
        </p:txBody>
      </p:sp>
    </p:spTree>
    <p:extLst>
      <p:ext uri="{BB962C8B-B14F-4D97-AF65-F5344CB8AC3E}">
        <p14:creationId xmlns:p14="http://schemas.microsoft.com/office/powerpoint/2010/main" val="2194515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B2D5B-B2EB-BB4C-B40D-1C1ACD9194E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889668-E94A-0E4B-80B4-9E62C8F6D141}"/>
              </a:ext>
            </a:extLst>
          </p:cNvPr>
          <p:cNvSpPr>
            <a:spLocks noGrp="1"/>
          </p:cNvSpPr>
          <p:nvPr>
            <p:ph idx="1"/>
          </p:nvPr>
        </p:nvSpPr>
        <p:spPr/>
        <p:txBody>
          <a:bodyPr>
            <a:normAutofit lnSpcReduction="10000"/>
          </a:bodyPr>
          <a:lstStyle/>
          <a:p>
            <a:r>
              <a:rPr lang="hi-IN"/>
              <a:t>परन्तु यह सही नहीं है क्योंकि जीवशास्त्रीय सिद्धांत नहीं कहता है कि मनुष्य की संतान उत्पत्ति क्षमता स्थिर रहती है ।वास्तव में संतान उत्पत्ति क्षमता कम होती जाती है ।</a:t>
            </a:r>
          </a:p>
          <a:p>
            <a:r>
              <a:rPr lang="hi-IN"/>
              <a:t>3 मालथ्स के अनुसार जीवन स्तर ऊंचा होने से जनसंख्या बढती है ।परन्तु वास्तव में ऐसा नहीं होता है ।मनुष्य के जीवन स्तर में वृद्धि होने से लोगों में वोद्धिक विकास भी होता है ।इसलिए जीवन स्तर ऊचा  होने से जनसंख्या में कमी होती है ।</a:t>
            </a:r>
          </a:p>
          <a:p>
            <a:r>
              <a:rPr lang="hi-IN"/>
              <a:t>4 जनसंख्या का बढ़ना  हमेशा हानिकारक नहीं होता है । देश के आर्थिक विकास केलिए जनसंख्या का होना जरूरी है ।जनसंख्या के बढने से कार्य करने वाले  का अधिकता होता है जिससे उत्पादन  बढता है ।</a:t>
            </a:r>
            <a:endParaRPr lang="en-US"/>
          </a:p>
        </p:txBody>
      </p:sp>
    </p:spTree>
    <p:extLst>
      <p:ext uri="{BB962C8B-B14F-4D97-AF65-F5344CB8AC3E}">
        <p14:creationId xmlns:p14="http://schemas.microsoft.com/office/powerpoint/2010/main" val="254623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E4E5D-B5C4-3B42-96A7-EA63EBAF109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129B70-EAD9-1D44-A6D4-7418A1437017}"/>
              </a:ext>
            </a:extLst>
          </p:cNvPr>
          <p:cNvSpPr>
            <a:spLocks noGrp="1"/>
          </p:cNvSpPr>
          <p:nvPr>
            <p:ph idx="1"/>
          </p:nvPr>
        </p:nvSpPr>
        <p:spPr/>
        <p:txBody>
          <a:bodyPr/>
          <a:lstStyle/>
          <a:p>
            <a:r>
              <a:rPr lang="hi-IN"/>
              <a:t>5 मालथ्स का निराशा वादी  होना ठीक नहीं है ।कहा गया है कि जब बच्चा पैदा होता है तो एक मुंह के साथ दो हाथ भी लेकर आता है ।इसलिए दोनों हाथ से काम कर पेट पाल हीं  लेता है ।</a:t>
            </a:r>
          </a:p>
          <a:p>
            <a:r>
              <a:rPr lang="hi-IN"/>
              <a:t>6 प्राकृतिक विपदा का सम्बन्ध जनसंख्या बृधि से नहीं है ।प्रकृति विपदा प्रकृति कारणों से होता है न कि जनसंख्या के बढने से ।इसलिए इस तरह की मान्यता गलत है ।</a:t>
            </a:r>
          </a:p>
          <a:p>
            <a:r>
              <a:rPr lang="hi-IN"/>
              <a:t>7 मालथ्स के अनुसार कृषि में उत्पादन ह्रास नियम लागू होता है ।परन्तु आज के वैज्ञानिक युग में नये नये तकनीकी विकास से उत्पादन में वृद्धि होती है ।</a:t>
            </a:r>
            <a:endParaRPr lang="en-US"/>
          </a:p>
        </p:txBody>
      </p:sp>
    </p:spTree>
    <p:extLst>
      <p:ext uri="{BB962C8B-B14F-4D97-AF65-F5344CB8AC3E}">
        <p14:creationId xmlns:p14="http://schemas.microsoft.com/office/powerpoint/2010/main" val="3037311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CB386-D45F-B346-A617-ECBE6527F7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3E5FDB-826A-FD48-904F-C2A9520FC995}"/>
              </a:ext>
            </a:extLst>
          </p:cNvPr>
          <p:cNvSpPr>
            <a:spLocks noGrp="1"/>
          </p:cNvSpPr>
          <p:nvPr>
            <p:ph idx="1"/>
          </p:nvPr>
        </p:nvSpPr>
        <p:spPr/>
        <p:txBody>
          <a:bodyPr/>
          <a:lstStyle/>
          <a:p>
            <a:r>
              <a:rPr lang="hi-IN"/>
              <a:t>8 मालथ्स ने जनसंख्या का  तुलना केवल खाद्यान्न से किया है ।जो गलत है । जनसंख्या का तुलना राष्ट्रीय आय से करना चाहिए </a:t>
            </a:r>
          </a:p>
          <a:p>
            <a:pPr marL="0" indent="0">
              <a:buNone/>
            </a:pPr>
            <a:r>
              <a:rPr lang="hi-IN"/>
              <a:t>     इसप्रकार हम देखते हैं कि मालथ्स के जनसंख्या सिद्धांत का का काफी आलोचना होती है । मालथ्स का जनसंख्या सिद्धांत अभी भी जरूरी प्रतीत होती है ।खास कर विकासशील देशमें अभी भी यह सिद्धांत लागू है।भले ही विकसित देशों में यह नियम लागू नहीं होता हो, यह अलग बात है </a:t>
            </a:r>
          </a:p>
          <a:p>
            <a:pPr marL="0" indent="0">
              <a:buNone/>
            </a:pPr>
            <a:r>
              <a:rPr lang="hi-IN"/>
              <a:t>परन्तु अविकसित तथा विकासशील देशों में यह नियम लागू होता है </a:t>
            </a:r>
          </a:p>
          <a:p>
            <a:pPr marL="0" indent="0">
              <a:buNone/>
            </a:pPr>
            <a:r>
              <a:rPr lang="hi-IN"/>
              <a:t>अभी भी प्राकृतिक आपदा जनसंख्या बृधि से ही होता है ।इसलिए हम कह सकते हैं कि यह सिद्धांत मान्य है ।</a:t>
            </a:r>
            <a:endParaRPr lang="en-US"/>
          </a:p>
        </p:txBody>
      </p:sp>
    </p:spTree>
    <p:extLst>
      <p:ext uri="{BB962C8B-B14F-4D97-AF65-F5344CB8AC3E}">
        <p14:creationId xmlns:p14="http://schemas.microsoft.com/office/powerpoint/2010/main" val="4284809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डॉ सिकन्दर प्रसाद यादव अर्थशास्त्र विभाग एम एल आर्य कालेज कसबा ,पूर्णिया </vt:lpstr>
      <vt:lpstr>मालथ्स के जनसंख्या सिद्धांत का आलोचना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 सिकन्दर प्रसाद यादव अर्थशास्त्र विभाग एम एल आर्य कालेज कसबा ,पूर्णिया </dc:title>
  <dc:creator>917667460902</dc:creator>
  <cp:lastModifiedBy>917667460902</cp:lastModifiedBy>
  <cp:revision>1</cp:revision>
  <dcterms:created xsi:type="dcterms:W3CDTF">2020-07-29T04:36:51Z</dcterms:created>
  <dcterms:modified xsi:type="dcterms:W3CDTF">2020-07-29T05:14:57Z</dcterms:modified>
</cp:coreProperties>
</file>