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8T04:30:10.257"/>
    </inkml:context>
    <inkml:brush xml:id="br0">
      <inkml:brushProperty name="width" value="0.05" units="cm"/>
      <inkml:brushProperty name="height" value="0.05" units="cm"/>
    </inkml:brush>
  </inkml:definitions>
  <inkml:trace contextRef="#ctx0" brushRef="#br0">104 902,'51'51,"-51"1,0-104,0 104,0-1,-51 1,51 51,0-52,-52 52,52 52,-51-1,51-51,0-51,0-1,0 46,0-39,0 19,0-103,23 72,5 11,-2-5,-26-52</inkml:trace>
  <inkml:trace contextRef="#ctx0" brushRef="#br0" timeOffset="989">618 850,'52'-103,"-1"103,1-51,-52-1,51 1,1-1,-1-51,1 103,-1-103,1 52,-27 25,53 0,-27-25,-41 40,31-30,62-10,-51 25,-52 52,73-63,-43 22,21-11,-51 52,52-26,51 0,-52 0,-51 0,46 0,-40 0,19 0,1 52,9 17,-18-35,8 17,1-51,-26 103,0 52,0-78,-51 52,5 100,40-201,-20 101,-51-52,42-6,19-39,-10 20,0-1,4-7,-7-36,-23 43,27-25,102-52,-77-25,0 28,51-6,1 29,-27 0,1-51,21 4,-42 42,20-21,1 52,42-60,-33 17,17-9,-52 52,22-26,58 0,-28 0,-26 0,-1 0,23 0,-44 0,22 0,51 0,-26 0,-102 51,102-51,-51 49,0-46,0 22,0 53,0-43,0-19,0 10,-51 51,-1 78,-51 51,52-103,-103 0,12 38,129-128,-64 64,51-51,-78 9,54-18,-27 8,51 1,-23-2,49-24</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8T04:30:14.466"/>
    </inkml:context>
    <inkml:brush xml:id="br0">
      <inkml:brushProperty name="width" value="0.05" units="cm"/>
      <inkml:brushProperty name="height" value="0.05" units="cm"/>
    </inkml:brush>
  </inkml:definitions>
  <inkml:trace contextRef="#ctx0" brushRef="#br0">2600 361,'0'-51,"0"-1,0 1,-52 51,52-52,0 1,-51-1,-1 52,1 0,-1-51,1 51,-52 0,51 51,-102-51,0 103,-155 103,154-103,-50 52,96-77,-194 153,45 78,130-155,51-51,-43 57,85-114,-42 57,103-103,-54 55,4-7,-2 4,52-52,-26 14,52-28,-1 14,-25 0,0 51,-13-38,77-26,12 13,-50 0,-1 0,71-40,-89 29,44-15,0 0,34 26,-16 0,8 0,0-103,-44 74,36 7,60-81,-78 51,-51 1,14-30,-29 59,15-30,51 1,-50-28,-2 3,0-1,1 0,-11 33,22-67,-37-43,0 77,-103 51,-112-232,172 207,-85-104,128 155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8T04:30:34.830"/>
    </inkml:context>
    <inkml:brush xml:id="br0">
      <inkml:brushProperty name="width" value="0.05" units="cm"/>
      <inkml:brushProperty name="height" value="0.05" units="cm"/>
    </inkml:brush>
  </inkml:definitions>
  <inkml:trace contextRef="#ctx0" brushRef="#br0">438 721,'-52'-51,"52"-1,0 104,0-1,0 52,-51 52,0 102,-52 155,51-206,52-154,-25 75,-1 3,0-1,52-103,-26 8,0 35,-52-18,26-25,52 0,-26 14,0-29,0 15,0 51,28-49,-4-4,1 1,-25-25</inkml:trace>
  <inkml:trace contextRef="#ctx0" brushRef="#br0" timeOffset="1056">695 1442,'0'-51,"0"-1,0 1,0-1,52 1,-52-1,0 1,0-1,51 1,-51-52,52 0,-52 51,0 26,51 1,-33 7,16-67,-34 33,0 26,51-51,-6 32,-38 39,18-20,1 0,0 0,0 1,-1-1,-50 0,25 14,51-27,0-13,-25 26,0 52,13-65,-27 27,14-14,0 0,0 26,-1 0,1 0,0 0,-13 0,25 0,-12 0,0 0,12 39,-25-26,13 12,0-50,-1 49,1 3,0-1,0 0,-14-14,27-24,13 63,-27-25,1 0,13 51,-26-51,12 25,-50-51,51 53,-1-3,1 2,-1-1,-12-25,-26 0,13 25,0-25,0 0,0 51,0-51,0 25,-51-51,51 24,0 4,0-3,-51-50,37 25,-24 51,-65 1,52-27,-104 53,-44-39,141-27,-71 14,103 0,-51-1,77-25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8T04:30:41.258"/>
    </inkml:context>
    <inkml:brush xml:id="br0">
      <inkml:brushProperty name="width" value="0.05" units="cm"/>
      <inkml:brushProperty name="height" value="0.05" units="cm"/>
    </inkml:brush>
  </inkml:definitions>
  <inkml:trace contextRef="#ctx0" brushRef="#br0">1364 3812,'-51'-51,"-1"51,1 51,-1-51,1 0,-1 52,1-52,0 51,51 1,-52-1,1 1,-1 51,-51 0,52-52,51 104,-145 87,135-227,-67 114,0 0,-29 119,57-136,-28 68,103-102,-77 76,-1 1,26-78,104-51,-78 20,0-41,0 21,0 0,0 7,0-15,0 8,0 0,51 25,-25-25,-52 0,26-5,51 9,-51 4,0-16,0 7,52 53,-32-38,11 23,21 40,-26-52,-1 1,60-10,-67-33,34 17,-52 51,33-10,-15-31,8 16,51-52,-25 103,51-52,-52-25,-51 0,93 67,-83-83,41 41,-51-51,70 35,-37-18,19 9,-1-1,-16-8,-18 18,86 16,-52-25,1 51,90-29,-130-44,65 22,-51-1,76 9,-50-16,26 8,50 51,-50-38,50 25,78-13,-103-25,0 0,37 21,-126-43,64 22,-1-52,-10 26,-31 0,15 0,1 0,102 0,-77 0,-77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8T04:30:43.491"/>
    </inkml:context>
    <inkml:brush xml:id="br0">
      <inkml:brushProperty name="width" value="0.05" units="cm"/>
      <inkml:brushProperty name="height" value="0.05" units="cm"/>
    </inkml:brush>
  </inkml:definitions>
  <inkml:trace contextRef="#ctx0" brushRef="#br0">3990 103,'0'-51,"51"-1,-51 104,52-52,-1 0,1 0,-52 51,51-51,-51 52,52-1,-52 1,0 51,51 0,-51 51,-51 1,-1-1,27-77,-1 1,11-33,-22 64,-14-6,25-51,-51 51,-82 16,112-84,-56 43,-51 50,-3-49,5-3,-3 1,104-51,6-4,-167 59,57 22,78-52,0 1,-49 32,97-65,-48 32,0 1,19-23,13-7,-6 4,-104 51,93-45,-82 39,-62 32,103-51,-51 51,-12-62,126-31,-63 16,0 51,-11-48,22-6,-11 3,52-52,3 26,-7 51,-48-51,52 0,51 0,-43 0,34 0,-17 0,1 0,-1 0,26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8T04:31:06.830"/>
    </inkml:context>
    <inkml:brush xml:id="br0">
      <inkml:brushProperty name="width" value="0.05" units="cm"/>
      <inkml:brushProperty name="height" value="0.05" units="cm"/>
    </inkml:brush>
  </inkml:definitions>
  <inkml:trace contextRef="#ctx0" brushRef="#br0">104 4605,'-52'0,"1"0,51-52,51 52,-51-51,0-1,52 1,-52-1,0 1,51-1,1-51,-52 52,51-1,1-51,-1 52,1-104,-27 78,1 0,-7 20,117-92,-34-109,-50 129,51 0,40-62,-132 176,66-88,-51 52,9-19,-18 37,8-19,53 1,-38 10,23-21,40-41,-52 51,-51 1,92-42,-81 83,40-42,1 1,16-17,-33 33,16-17,1 1,-13 12,76-77,40-38,-78 77,51-1,62-64,-174 130,87-65,0 51,-3-7,-45 14,22-6,-51-53,13 39,76 27,-12-91,-52 51,52 52,-9-46,-85 41,43-21,-1 0,52-8,-51 17,25-9,-51-51,15 36,21 30,92 11,-77 0,0-51,62 51,-123 0,61 0,0-52,59 52,-66 0,33 0,0-51,-21 30,-10 42,31-21,-51 0,51 0,-8 0,-87 0,43 0,1 0,17 35,-35-19,17 10,0-52,-14 26,81 52,36 51,-76-52,-1 1,110-5,-168-43,84 22,-1 51,34-9,-66-33,33 17,-51-1,7-11,36-28,60 39,-78-25,-51 0,67 67,-84-83,43 41,51 1,0 17,-52-35,27 17,-1 1,-13-9,26 17,13 43,-51-52,-1-51,41 46,-81-40,40 20,-51-1,34-25,-16 0,8 0,-1 52,27-1,-1-51,-25 0,-52 52,74-5,-44-43,22 22,-1-52,-25 60,0-16,0 8,52-1,-1 27,1 51,-27-52,1-51,21 94,-42-85,20 43,53 51,-46-38,-13-27,7 13,-1 1,-6-14,14 27,18 38,-25-52,0 1,20 87,-41-124,21 63,0-52,8 42,-17-33,9 16,0 1,-6-11,-40 21,20 92,0-77,51-51,-51 70,0-89,0 45,0-1,0 19,0-37,0 19,0-52,0 51,0 1,0-27,0 1,0 21,0-42,0 20,0 53,0-27,0-51,0 52,0-27,0 1,0 22,0-44,0 21,0 1,0 43,0-35,0 18,0-1,0-19,0 91,-51 31,25-77,0 1,26 64,0-130,0 65,0-51,-34 42,17-33,-9 17,52 51,-26-39,-52-25,1 115,25-77,0 1,-21 65,43-132,-22 66,0 1,-9 27,19-56,-10 28,52-51,-26 17,-51 17,51-8,0-27,-52 53,26-27,52-51,-26 52,0-1,0-3,0-44,0 21,0 1,0 0,52-52,-52 26</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8T04:31:18.641"/>
    </inkml:context>
    <inkml:brush xml:id="br0">
      <inkml:brushProperty name="width" value="0.05" units="cm"/>
      <inkml:brushProperty name="height" value="0.05" units="cm"/>
    </inkml:brush>
  </inkml:definitions>
  <inkml:trace contextRef="#ctx0" brushRef="#br0">1 104,'0'-52,"0"1,0 102,51 1,-51-52</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28T04:31:18.853"/>
    </inkml:context>
    <inkml:brush xml:id="br0">
      <inkml:brushProperty name="width" value="0.05" units="cm"/>
      <inkml:brushProperty name="height" value="0.05" units="cm"/>
    </inkml:brush>
  </inkml:definitions>
  <inkml:trace contextRef="#ctx0" brushRef="#br0">0 104,'0'-103,"0"103</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9145B-5815-6E47-84BB-72F59780EA1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C99D970-D6EB-D24B-8691-F83F18E2E3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E2FF607-C04D-BA4E-BB20-C9AAF01279C9}"/>
              </a:ext>
            </a:extLst>
          </p:cNvPr>
          <p:cNvSpPr>
            <a:spLocks noGrp="1"/>
          </p:cNvSpPr>
          <p:nvPr>
            <p:ph type="dt" sz="half" idx="10"/>
          </p:nvPr>
        </p:nvSpPr>
        <p:spPr/>
        <p:txBody>
          <a:bodyPr/>
          <a:lstStyle/>
          <a:p>
            <a:fld id="{CE12DE2B-8699-BB4B-A2C3-86D511A7131D}" type="datetimeFigureOut">
              <a:rPr lang="en-US" smtClean="0"/>
              <a:t>7/28/2020</a:t>
            </a:fld>
            <a:endParaRPr lang="en-US"/>
          </a:p>
        </p:txBody>
      </p:sp>
      <p:sp>
        <p:nvSpPr>
          <p:cNvPr id="5" name="Footer Placeholder 4">
            <a:extLst>
              <a:ext uri="{FF2B5EF4-FFF2-40B4-BE49-F238E27FC236}">
                <a16:creationId xmlns:a16="http://schemas.microsoft.com/office/drawing/2014/main" id="{0AD7D72D-71C6-2C43-BB93-88C2453CAD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FD326D-E6B3-4D4E-9CD3-FD63BBA03978}"/>
              </a:ext>
            </a:extLst>
          </p:cNvPr>
          <p:cNvSpPr>
            <a:spLocks noGrp="1"/>
          </p:cNvSpPr>
          <p:nvPr>
            <p:ph type="sldNum" sz="quarter" idx="12"/>
          </p:nvPr>
        </p:nvSpPr>
        <p:spPr/>
        <p:txBody>
          <a:bodyPr/>
          <a:lstStyle/>
          <a:p>
            <a:fld id="{0F53A690-677B-7F4E-B719-874500DC3D14}" type="slidenum">
              <a:rPr lang="en-US" smtClean="0"/>
              <a:t>‹#›</a:t>
            </a:fld>
            <a:endParaRPr lang="en-US"/>
          </a:p>
        </p:txBody>
      </p:sp>
    </p:spTree>
    <p:extLst>
      <p:ext uri="{BB962C8B-B14F-4D97-AF65-F5344CB8AC3E}">
        <p14:creationId xmlns:p14="http://schemas.microsoft.com/office/powerpoint/2010/main" val="2715189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48BBE-475E-5344-9E3D-FED3F47FC42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E0C51A6-BE84-E74E-AA32-229184451B5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EACCB92-B986-D846-9E39-D75EA542FB47}"/>
              </a:ext>
            </a:extLst>
          </p:cNvPr>
          <p:cNvSpPr>
            <a:spLocks noGrp="1"/>
          </p:cNvSpPr>
          <p:nvPr>
            <p:ph type="dt" sz="half" idx="10"/>
          </p:nvPr>
        </p:nvSpPr>
        <p:spPr/>
        <p:txBody>
          <a:bodyPr/>
          <a:lstStyle/>
          <a:p>
            <a:fld id="{CE12DE2B-8699-BB4B-A2C3-86D511A7131D}" type="datetimeFigureOut">
              <a:rPr lang="en-US" smtClean="0"/>
              <a:t>7/28/2020</a:t>
            </a:fld>
            <a:endParaRPr lang="en-US"/>
          </a:p>
        </p:txBody>
      </p:sp>
      <p:sp>
        <p:nvSpPr>
          <p:cNvPr id="5" name="Footer Placeholder 4">
            <a:extLst>
              <a:ext uri="{FF2B5EF4-FFF2-40B4-BE49-F238E27FC236}">
                <a16:creationId xmlns:a16="http://schemas.microsoft.com/office/drawing/2014/main" id="{3BB7C17A-1EAC-6649-BDFE-8C11931DBB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4136C7-E786-FC42-A6A8-0E1BB70479EF}"/>
              </a:ext>
            </a:extLst>
          </p:cNvPr>
          <p:cNvSpPr>
            <a:spLocks noGrp="1"/>
          </p:cNvSpPr>
          <p:nvPr>
            <p:ph type="sldNum" sz="quarter" idx="12"/>
          </p:nvPr>
        </p:nvSpPr>
        <p:spPr/>
        <p:txBody>
          <a:bodyPr/>
          <a:lstStyle/>
          <a:p>
            <a:fld id="{0F53A690-677B-7F4E-B719-874500DC3D14}" type="slidenum">
              <a:rPr lang="en-US" smtClean="0"/>
              <a:t>‹#›</a:t>
            </a:fld>
            <a:endParaRPr lang="en-US"/>
          </a:p>
        </p:txBody>
      </p:sp>
    </p:spTree>
    <p:extLst>
      <p:ext uri="{BB962C8B-B14F-4D97-AF65-F5344CB8AC3E}">
        <p14:creationId xmlns:p14="http://schemas.microsoft.com/office/powerpoint/2010/main" val="809543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4AA5DE-005E-4C4A-9D29-05F151C7720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92603D2-1C44-A741-B4BB-A36C12672B8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E570AFC-3E13-6C4A-9283-90BF640CA2E6}"/>
              </a:ext>
            </a:extLst>
          </p:cNvPr>
          <p:cNvSpPr>
            <a:spLocks noGrp="1"/>
          </p:cNvSpPr>
          <p:nvPr>
            <p:ph type="dt" sz="half" idx="10"/>
          </p:nvPr>
        </p:nvSpPr>
        <p:spPr/>
        <p:txBody>
          <a:bodyPr/>
          <a:lstStyle/>
          <a:p>
            <a:fld id="{CE12DE2B-8699-BB4B-A2C3-86D511A7131D}" type="datetimeFigureOut">
              <a:rPr lang="en-US" smtClean="0"/>
              <a:t>7/28/2020</a:t>
            </a:fld>
            <a:endParaRPr lang="en-US"/>
          </a:p>
        </p:txBody>
      </p:sp>
      <p:sp>
        <p:nvSpPr>
          <p:cNvPr id="5" name="Footer Placeholder 4">
            <a:extLst>
              <a:ext uri="{FF2B5EF4-FFF2-40B4-BE49-F238E27FC236}">
                <a16:creationId xmlns:a16="http://schemas.microsoft.com/office/drawing/2014/main" id="{ABEB5C4A-D352-B84E-9EB1-E16B3B3940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956A48-E277-9045-8DD3-02AFB8CB71F2}"/>
              </a:ext>
            </a:extLst>
          </p:cNvPr>
          <p:cNvSpPr>
            <a:spLocks noGrp="1"/>
          </p:cNvSpPr>
          <p:nvPr>
            <p:ph type="sldNum" sz="quarter" idx="12"/>
          </p:nvPr>
        </p:nvSpPr>
        <p:spPr/>
        <p:txBody>
          <a:bodyPr/>
          <a:lstStyle/>
          <a:p>
            <a:fld id="{0F53A690-677B-7F4E-B719-874500DC3D14}" type="slidenum">
              <a:rPr lang="en-US" smtClean="0"/>
              <a:t>‹#›</a:t>
            </a:fld>
            <a:endParaRPr lang="en-US"/>
          </a:p>
        </p:txBody>
      </p:sp>
    </p:spTree>
    <p:extLst>
      <p:ext uri="{BB962C8B-B14F-4D97-AF65-F5344CB8AC3E}">
        <p14:creationId xmlns:p14="http://schemas.microsoft.com/office/powerpoint/2010/main" val="900325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A3A67-6952-E74D-BE25-921C1393E59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7EAB13A-09B6-F040-9810-4F00456114A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E9875A0-605B-174A-91A0-A94A202593BF}"/>
              </a:ext>
            </a:extLst>
          </p:cNvPr>
          <p:cNvSpPr>
            <a:spLocks noGrp="1"/>
          </p:cNvSpPr>
          <p:nvPr>
            <p:ph type="dt" sz="half" idx="10"/>
          </p:nvPr>
        </p:nvSpPr>
        <p:spPr/>
        <p:txBody>
          <a:bodyPr/>
          <a:lstStyle/>
          <a:p>
            <a:fld id="{CE12DE2B-8699-BB4B-A2C3-86D511A7131D}" type="datetimeFigureOut">
              <a:rPr lang="en-US" smtClean="0"/>
              <a:t>7/28/2020</a:t>
            </a:fld>
            <a:endParaRPr lang="en-US"/>
          </a:p>
        </p:txBody>
      </p:sp>
      <p:sp>
        <p:nvSpPr>
          <p:cNvPr id="5" name="Footer Placeholder 4">
            <a:extLst>
              <a:ext uri="{FF2B5EF4-FFF2-40B4-BE49-F238E27FC236}">
                <a16:creationId xmlns:a16="http://schemas.microsoft.com/office/drawing/2014/main" id="{BE063016-2044-9046-813B-1A1EEA6A9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F53DAB-2FEA-0846-9D0A-DD03E37C3298}"/>
              </a:ext>
            </a:extLst>
          </p:cNvPr>
          <p:cNvSpPr>
            <a:spLocks noGrp="1"/>
          </p:cNvSpPr>
          <p:nvPr>
            <p:ph type="sldNum" sz="quarter" idx="12"/>
          </p:nvPr>
        </p:nvSpPr>
        <p:spPr/>
        <p:txBody>
          <a:bodyPr/>
          <a:lstStyle/>
          <a:p>
            <a:fld id="{0F53A690-677B-7F4E-B719-874500DC3D14}" type="slidenum">
              <a:rPr lang="en-US" smtClean="0"/>
              <a:t>‹#›</a:t>
            </a:fld>
            <a:endParaRPr lang="en-US"/>
          </a:p>
        </p:txBody>
      </p:sp>
    </p:spTree>
    <p:extLst>
      <p:ext uri="{BB962C8B-B14F-4D97-AF65-F5344CB8AC3E}">
        <p14:creationId xmlns:p14="http://schemas.microsoft.com/office/powerpoint/2010/main" val="2023646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40B45-8DC5-9E40-B27E-E948D9AAB6E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EA949A73-9976-B945-B9B6-9B274F653E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5F6FDAC-6BED-3242-87E6-C282EDE65FC5}"/>
              </a:ext>
            </a:extLst>
          </p:cNvPr>
          <p:cNvSpPr>
            <a:spLocks noGrp="1"/>
          </p:cNvSpPr>
          <p:nvPr>
            <p:ph type="dt" sz="half" idx="10"/>
          </p:nvPr>
        </p:nvSpPr>
        <p:spPr/>
        <p:txBody>
          <a:bodyPr/>
          <a:lstStyle/>
          <a:p>
            <a:fld id="{CE12DE2B-8699-BB4B-A2C3-86D511A7131D}" type="datetimeFigureOut">
              <a:rPr lang="en-US" smtClean="0"/>
              <a:t>7/28/2020</a:t>
            </a:fld>
            <a:endParaRPr lang="en-US"/>
          </a:p>
        </p:txBody>
      </p:sp>
      <p:sp>
        <p:nvSpPr>
          <p:cNvPr id="5" name="Footer Placeholder 4">
            <a:extLst>
              <a:ext uri="{FF2B5EF4-FFF2-40B4-BE49-F238E27FC236}">
                <a16:creationId xmlns:a16="http://schemas.microsoft.com/office/drawing/2014/main" id="{B2040487-AB15-AD4C-8713-277C9E26E8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CE882D-7972-4F4A-B1E3-1D4209DDB19B}"/>
              </a:ext>
            </a:extLst>
          </p:cNvPr>
          <p:cNvSpPr>
            <a:spLocks noGrp="1"/>
          </p:cNvSpPr>
          <p:nvPr>
            <p:ph type="sldNum" sz="quarter" idx="12"/>
          </p:nvPr>
        </p:nvSpPr>
        <p:spPr/>
        <p:txBody>
          <a:bodyPr/>
          <a:lstStyle/>
          <a:p>
            <a:fld id="{0F53A690-677B-7F4E-B719-874500DC3D14}" type="slidenum">
              <a:rPr lang="en-US" smtClean="0"/>
              <a:t>‹#›</a:t>
            </a:fld>
            <a:endParaRPr lang="en-US"/>
          </a:p>
        </p:txBody>
      </p:sp>
    </p:spTree>
    <p:extLst>
      <p:ext uri="{BB962C8B-B14F-4D97-AF65-F5344CB8AC3E}">
        <p14:creationId xmlns:p14="http://schemas.microsoft.com/office/powerpoint/2010/main" val="248256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84123-188B-6D4F-A78B-5F9022CDD14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87F5E20-A535-8D47-9EDD-A790BA4B263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8D0B22D-07B2-0E4A-A9F9-15CB09C4C17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B260C4E-9CC5-0B4B-810B-9735947A7241}"/>
              </a:ext>
            </a:extLst>
          </p:cNvPr>
          <p:cNvSpPr>
            <a:spLocks noGrp="1"/>
          </p:cNvSpPr>
          <p:nvPr>
            <p:ph type="dt" sz="half" idx="10"/>
          </p:nvPr>
        </p:nvSpPr>
        <p:spPr/>
        <p:txBody>
          <a:bodyPr/>
          <a:lstStyle/>
          <a:p>
            <a:fld id="{CE12DE2B-8699-BB4B-A2C3-86D511A7131D}" type="datetimeFigureOut">
              <a:rPr lang="en-US" smtClean="0"/>
              <a:t>7/28/2020</a:t>
            </a:fld>
            <a:endParaRPr lang="en-US"/>
          </a:p>
        </p:txBody>
      </p:sp>
      <p:sp>
        <p:nvSpPr>
          <p:cNvPr id="6" name="Footer Placeholder 5">
            <a:extLst>
              <a:ext uri="{FF2B5EF4-FFF2-40B4-BE49-F238E27FC236}">
                <a16:creationId xmlns:a16="http://schemas.microsoft.com/office/drawing/2014/main" id="{C034B1F0-BBD3-EA48-9A98-18F469B0F9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80A1C3-2A9C-2C47-A8C2-B38DFAF39A9D}"/>
              </a:ext>
            </a:extLst>
          </p:cNvPr>
          <p:cNvSpPr>
            <a:spLocks noGrp="1"/>
          </p:cNvSpPr>
          <p:nvPr>
            <p:ph type="sldNum" sz="quarter" idx="12"/>
          </p:nvPr>
        </p:nvSpPr>
        <p:spPr/>
        <p:txBody>
          <a:bodyPr/>
          <a:lstStyle/>
          <a:p>
            <a:fld id="{0F53A690-677B-7F4E-B719-874500DC3D14}" type="slidenum">
              <a:rPr lang="en-US" smtClean="0"/>
              <a:t>‹#›</a:t>
            </a:fld>
            <a:endParaRPr lang="en-US"/>
          </a:p>
        </p:txBody>
      </p:sp>
    </p:spTree>
    <p:extLst>
      <p:ext uri="{BB962C8B-B14F-4D97-AF65-F5344CB8AC3E}">
        <p14:creationId xmlns:p14="http://schemas.microsoft.com/office/powerpoint/2010/main" val="3709818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250D1-5511-6242-B582-E11EBDBA68E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8D4CC4A-83C7-D94C-BA23-3796087DA3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920850A-14DA-B049-ACD1-523707C9576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44A554C-B763-9E47-8E85-0237FAA022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E1DB5C6-26BC-0E4D-97D4-5C6589B9231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81A44E5-D8F6-684E-8282-84002113DD5C}"/>
              </a:ext>
            </a:extLst>
          </p:cNvPr>
          <p:cNvSpPr>
            <a:spLocks noGrp="1"/>
          </p:cNvSpPr>
          <p:nvPr>
            <p:ph type="dt" sz="half" idx="10"/>
          </p:nvPr>
        </p:nvSpPr>
        <p:spPr/>
        <p:txBody>
          <a:bodyPr/>
          <a:lstStyle/>
          <a:p>
            <a:fld id="{CE12DE2B-8699-BB4B-A2C3-86D511A7131D}" type="datetimeFigureOut">
              <a:rPr lang="en-US" smtClean="0"/>
              <a:t>7/28/2020</a:t>
            </a:fld>
            <a:endParaRPr lang="en-US"/>
          </a:p>
        </p:txBody>
      </p:sp>
      <p:sp>
        <p:nvSpPr>
          <p:cNvPr id="8" name="Footer Placeholder 7">
            <a:extLst>
              <a:ext uri="{FF2B5EF4-FFF2-40B4-BE49-F238E27FC236}">
                <a16:creationId xmlns:a16="http://schemas.microsoft.com/office/drawing/2014/main" id="{F4B2F7DA-8C2C-AF49-BDD0-449CE6A41B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D2CC20-D246-D141-9178-2E94A1191F98}"/>
              </a:ext>
            </a:extLst>
          </p:cNvPr>
          <p:cNvSpPr>
            <a:spLocks noGrp="1"/>
          </p:cNvSpPr>
          <p:nvPr>
            <p:ph type="sldNum" sz="quarter" idx="12"/>
          </p:nvPr>
        </p:nvSpPr>
        <p:spPr/>
        <p:txBody>
          <a:bodyPr/>
          <a:lstStyle/>
          <a:p>
            <a:fld id="{0F53A690-677B-7F4E-B719-874500DC3D14}" type="slidenum">
              <a:rPr lang="en-US" smtClean="0"/>
              <a:t>‹#›</a:t>
            </a:fld>
            <a:endParaRPr lang="en-US"/>
          </a:p>
        </p:txBody>
      </p:sp>
    </p:spTree>
    <p:extLst>
      <p:ext uri="{BB962C8B-B14F-4D97-AF65-F5344CB8AC3E}">
        <p14:creationId xmlns:p14="http://schemas.microsoft.com/office/powerpoint/2010/main" val="3459292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CA2D4-4959-B74C-A7B7-665B4C91751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D896B91-6DED-0546-A0F1-31A5B16EA1A0}"/>
              </a:ext>
            </a:extLst>
          </p:cNvPr>
          <p:cNvSpPr>
            <a:spLocks noGrp="1"/>
          </p:cNvSpPr>
          <p:nvPr>
            <p:ph type="dt" sz="half" idx="10"/>
          </p:nvPr>
        </p:nvSpPr>
        <p:spPr/>
        <p:txBody>
          <a:bodyPr/>
          <a:lstStyle/>
          <a:p>
            <a:fld id="{CE12DE2B-8699-BB4B-A2C3-86D511A7131D}" type="datetimeFigureOut">
              <a:rPr lang="en-US" smtClean="0"/>
              <a:t>7/28/2020</a:t>
            </a:fld>
            <a:endParaRPr lang="en-US"/>
          </a:p>
        </p:txBody>
      </p:sp>
      <p:sp>
        <p:nvSpPr>
          <p:cNvPr id="4" name="Footer Placeholder 3">
            <a:extLst>
              <a:ext uri="{FF2B5EF4-FFF2-40B4-BE49-F238E27FC236}">
                <a16:creationId xmlns:a16="http://schemas.microsoft.com/office/drawing/2014/main" id="{1E6E5178-5076-CB4F-A336-50FEB2299D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CB296F-6E11-A849-A767-BC0787F6A1D4}"/>
              </a:ext>
            </a:extLst>
          </p:cNvPr>
          <p:cNvSpPr>
            <a:spLocks noGrp="1"/>
          </p:cNvSpPr>
          <p:nvPr>
            <p:ph type="sldNum" sz="quarter" idx="12"/>
          </p:nvPr>
        </p:nvSpPr>
        <p:spPr/>
        <p:txBody>
          <a:bodyPr/>
          <a:lstStyle/>
          <a:p>
            <a:fld id="{0F53A690-677B-7F4E-B719-874500DC3D14}" type="slidenum">
              <a:rPr lang="en-US" smtClean="0"/>
              <a:t>‹#›</a:t>
            </a:fld>
            <a:endParaRPr lang="en-US"/>
          </a:p>
        </p:txBody>
      </p:sp>
    </p:spTree>
    <p:extLst>
      <p:ext uri="{BB962C8B-B14F-4D97-AF65-F5344CB8AC3E}">
        <p14:creationId xmlns:p14="http://schemas.microsoft.com/office/powerpoint/2010/main" val="2131646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7B9A77-3BED-974E-9850-B471C3B92FE7}"/>
              </a:ext>
            </a:extLst>
          </p:cNvPr>
          <p:cNvSpPr>
            <a:spLocks noGrp="1"/>
          </p:cNvSpPr>
          <p:nvPr>
            <p:ph type="dt" sz="half" idx="10"/>
          </p:nvPr>
        </p:nvSpPr>
        <p:spPr/>
        <p:txBody>
          <a:bodyPr/>
          <a:lstStyle/>
          <a:p>
            <a:fld id="{CE12DE2B-8699-BB4B-A2C3-86D511A7131D}" type="datetimeFigureOut">
              <a:rPr lang="en-US" smtClean="0"/>
              <a:t>7/28/2020</a:t>
            </a:fld>
            <a:endParaRPr lang="en-US"/>
          </a:p>
        </p:txBody>
      </p:sp>
      <p:sp>
        <p:nvSpPr>
          <p:cNvPr id="3" name="Footer Placeholder 2">
            <a:extLst>
              <a:ext uri="{FF2B5EF4-FFF2-40B4-BE49-F238E27FC236}">
                <a16:creationId xmlns:a16="http://schemas.microsoft.com/office/drawing/2014/main" id="{AAF144B8-9B01-DA43-8DED-2D1FF44AFB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34CA39-7F4A-7141-9692-2AD375AF47E7}"/>
              </a:ext>
            </a:extLst>
          </p:cNvPr>
          <p:cNvSpPr>
            <a:spLocks noGrp="1"/>
          </p:cNvSpPr>
          <p:nvPr>
            <p:ph type="sldNum" sz="quarter" idx="12"/>
          </p:nvPr>
        </p:nvSpPr>
        <p:spPr/>
        <p:txBody>
          <a:bodyPr/>
          <a:lstStyle/>
          <a:p>
            <a:fld id="{0F53A690-677B-7F4E-B719-874500DC3D14}" type="slidenum">
              <a:rPr lang="en-US" smtClean="0"/>
              <a:t>‹#›</a:t>
            </a:fld>
            <a:endParaRPr lang="en-US"/>
          </a:p>
        </p:txBody>
      </p:sp>
    </p:spTree>
    <p:extLst>
      <p:ext uri="{BB962C8B-B14F-4D97-AF65-F5344CB8AC3E}">
        <p14:creationId xmlns:p14="http://schemas.microsoft.com/office/powerpoint/2010/main" val="95367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B139A-0006-6E44-8CC7-2D74D30501C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F545A84-1BBA-254E-8B28-040764FAEF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92CE49A-1ED6-0846-B2BD-1A1AA6D1DC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6554834-5964-E442-90AF-925C2261E05E}"/>
              </a:ext>
            </a:extLst>
          </p:cNvPr>
          <p:cNvSpPr>
            <a:spLocks noGrp="1"/>
          </p:cNvSpPr>
          <p:nvPr>
            <p:ph type="dt" sz="half" idx="10"/>
          </p:nvPr>
        </p:nvSpPr>
        <p:spPr/>
        <p:txBody>
          <a:bodyPr/>
          <a:lstStyle/>
          <a:p>
            <a:fld id="{CE12DE2B-8699-BB4B-A2C3-86D511A7131D}" type="datetimeFigureOut">
              <a:rPr lang="en-US" smtClean="0"/>
              <a:t>7/28/2020</a:t>
            </a:fld>
            <a:endParaRPr lang="en-US"/>
          </a:p>
        </p:txBody>
      </p:sp>
      <p:sp>
        <p:nvSpPr>
          <p:cNvPr id="6" name="Footer Placeholder 5">
            <a:extLst>
              <a:ext uri="{FF2B5EF4-FFF2-40B4-BE49-F238E27FC236}">
                <a16:creationId xmlns:a16="http://schemas.microsoft.com/office/drawing/2014/main" id="{7E24613C-338C-DF4A-9A0B-C167B4C4FA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100E5-32BE-1248-9E85-2762A318120A}"/>
              </a:ext>
            </a:extLst>
          </p:cNvPr>
          <p:cNvSpPr>
            <a:spLocks noGrp="1"/>
          </p:cNvSpPr>
          <p:nvPr>
            <p:ph type="sldNum" sz="quarter" idx="12"/>
          </p:nvPr>
        </p:nvSpPr>
        <p:spPr/>
        <p:txBody>
          <a:bodyPr/>
          <a:lstStyle/>
          <a:p>
            <a:fld id="{0F53A690-677B-7F4E-B719-874500DC3D14}" type="slidenum">
              <a:rPr lang="en-US" smtClean="0"/>
              <a:t>‹#›</a:t>
            </a:fld>
            <a:endParaRPr lang="en-US"/>
          </a:p>
        </p:txBody>
      </p:sp>
    </p:spTree>
    <p:extLst>
      <p:ext uri="{BB962C8B-B14F-4D97-AF65-F5344CB8AC3E}">
        <p14:creationId xmlns:p14="http://schemas.microsoft.com/office/powerpoint/2010/main" val="190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1406-F45B-EA4F-9554-68211297FE7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4FAF603-A62F-6641-9584-59AE89634A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1C1BA5-5CEB-4543-95F0-D6C3BA773F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8426781-C532-1049-802B-707ADEEC6DA4}"/>
              </a:ext>
            </a:extLst>
          </p:cNvPr>
          <p:cNvSpPr>
            <a:spLocks noGrp="1"/>
          </p:cNvSpPr>
          <p:nvPr>
            <p:ph type="dt" sz="half" idx="10"/>
          </p:nvPr>
        </p:nvSpPr>
        <p:spPr/>
        <p:txBody>
          <a:bodyPr/>
          <a:lstStyle/>
          <a:p>
            <a:fld id="{CE12DE2B-8699-BB4B-A2C3-86D511A7131D}" type="datetimeFigureOut">
              <a:rPr lang="en-US" smtClean="0"/>
              <a:t>7/28/2020</a:t>
            </a:fld>
            <a:endParaRPr lang="en-US"/>
          </a:p>
        </p:txBody>
      </p:sp>
      <p:sp>
        <p:nvSpPr>
          <p:cNvPr id="6" name="Footer Placeholder 5">
            <a:extLst>
              <a:ext uri="{FF2B5EF4-FFF2-40B4-BE49-F238E27FC236}">
                <a16:creationId xmlns:a16="http://schemas.microsoft.com/office/drawing/2014/main" id="{42861C45-5E25-9E47-867A-296B117C04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6F5A53-62EA-F746-B75A-F5373B80CDD7}"/>
              </a:ext>
            </a:extLst>
          </p:cNvPr>
          <p:cNvSpPr>
            <a:spLocks noGrp="1"/>
          </p:cNvSpPr>
          <p:nvPr>
            <p:ph type="sldNum" sz="quarter" idx="12"/>
          </p:nvPr>
        </p:nvSpPr>
        <p:spPr/>
        <p:txBody>
          <a:bodyPr/>
          <a:lstStyle/>
          <a:p>
            <a:fld id="{0F53A690-677B-7F4E-B719-874500DC3D14}" type="slidenum">
              <a:rPr lang="en-US" smtClean="0"/>
              <a:t>‹#›</a:t>
            </a:fld>
            <a:endParaRPr lang="en-US"/>
          </a:p>
        </p:txBody>
      </p:sp>
    </p:spTree>
    <p:extLst>
      <p:ext uri="{BB962C8B-B14F-4D97-AF65-F5344CB8AC3E}">
        <p14:creationId xmlns:p14="http://schemas.microsoft.com/office/powerpoint/2010/main" val="3956739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0A3ABC-1F2D-7A4C-8FE0-936FF7C59E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920BFC8-4B71-FF41-8EAE-A94749C5D8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3EC416B-E5F5-A948-B8F0-DEABB2E8BE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2DE2B-8699-BB4B-A2C3-86D511A7131D}" type="datetimeFigureOut">
              <a:rPr lang="en-US" smtClean="0"/>
              <a:t>7/28/2020</a:t>
            </a:fld>
            <a:endParaRPr lang="en-US"/>
          </a:p>
        </p:txBody>
      </p:sp>
      <p:sp>
        <p:nvSpPr>
          <p:cNvPr id="5" name="Footer Placeholder 4">
            <a:extLst>
              <a:ext uri="{FF2B5EF4-FFF2-40B4-BE49-F238E27FC236}">
                <a16:creationId xmlns:a16="http://schemas.microsoft.com/office/drawing/2014/main" id="{747E5B79-6B48-EA46-9F15-6F3BE65930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9B7CC1C-B35B-5246-8F86-F0BE6F7C8E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53A690-677B-7F4E-B719-874500DC3D14}" type="slidenum">
              <a:rPr lang="en-US" smtClean="0"/>
              <a:t>‹#›</a:t>
            </a:fld>
            <a:endParaRPr lang="en-US"/>
          </a:p>
        </p:txBody>
      </p:sp>
    </p:spTree>
    <p:extLst>
      <p:ext uri="{BB962C8B-B14F-4D97-AF65-F5344CB8AC3E}">
        <p14:creationId xmlns:p14="http://schemas.microsoft.com/office/powerpoint/2010/main" val="642130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8" Type="http://schemas.openxmlformats.org/officeDocument/2006/relationships/customXml" Target="../ink/ink4.xml" /><Relationship Id="rId13" Type="http://schemas.openxmlformats.org/officeDocument/2006/relationships/image" Target="../media/image6.png" /><Relationship Id="rId3" Type="http://schemas.openxmlformats.org/officeDocument/2006/relationships/image" Target="../media/image1.png" /><Relationship Id="rId7" Type="http://schemas.openxmlformats.org/officeDocument/2006/relationships/image" Target="../media/image3.png" /><Relationship Id="rId12" Type="http://schemas.openxmlformats.org/officeDocument/2006/relationships/customXml" Target="../ink/ink6.xml" /><Relationship Id="rId17" Type="http://schemas.openxmlformats.org/officeDocument/2006/relationships/image" Target="../media/image8.png" /><Relationship Id="rId2" Type="http://schemas.openxmlformats.org/officeDocument/2006/relationships/customXml" Target="../ink/ink1.xml" /><Relationship Id="rId16" Type="http://schemas.openxmlformats.org/officeDocument/2006/relationships/customXml" Target="../ink/ink8.xml" /><Relationship Id="rId1" Type="http://schemas.openxmlformats.org/officeDocument/2006/relationships/slideLayout" Target="../slideLayouts/slideLayout2.xml" /><Relationship Id="rId6" Type="http://schemas.openxmlformats.org/officeDocument/2006/relationships/customXml" Target="../ink/ink3.xml" /><Relationship Id="rId11" Type="http://schemas.openxmlformats.org/officeDocument/2006/relationships/image" Target="../media/image5.png" /><Relationship Id="rId5" Type="http://schemas.openxmlformats.org/officeDocument/2006/relationships/image" Target="../media/image2.png" /><Relationship Id="rId15" Type="http://schemas.openxmlformats.org/officeDocument/2006/relationships/image" Target="../media/image7.png" /><Relationship Id="rId10" Type="http://schemas.openxmlformats.org/officeDocument/2006/relationships/customXml" Target="../ink/ink5.xml" /><Relationship Id="rId4" Type="http://schemas.openxmlformats.org/officeDocument/2006/relationships/customXml" Target="../ink/ink2.xml" /><Relationship Id="rId9" Type="http://schemas.openxmlformats.org/officeDocument/2006/relationships/image" Target="../media/image4.png" /><Relationship Id="rId14" Type="http://schemas.openxmlformats.org/officeDocument/2006/relationships/customXml" Target="../ink/ink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4D86E-E48D-6240-ABC5-A824F9307658}"/>
              </a:ext>
            </a:extLst>
          </p:cNvPr>
          <p:cNvSpPr>
            <a:spLocks noGrp="1"/>
          </p:cNvSpPr>
          <p:nvPr>
            <p:ph type="ctrTitle"/>
          </p:nvPr>
        </p:nvSpPr>
        <p:spPr/>
        <p:txBody>
          <a:bodyPr>
            <a:normAutofit fontScale="90000"/>
          </a:bodyPr>
          <a:lstStyle/>
          <a:p>
            <a:r>
              <a:rPr lang="hi-IN"/>
              <a:t>डॉ सिकन्दर प्रसाद यादव अर्थशास्त्र विभाग एम एल आर्य कालेज कसबा, पूर्णिया </a:t>
            </a:r>
            <a:endParaRPr lang="en-US"/>
          </a:p>
        </p:txBody>
      </p:sp>
      <p:sp>
        <p:nvSpPr>
          <p:cNvPr id="3" name="Subtitle 2">
            <a:extLst>
              <a:ext uri="{FF2B5EF4-FFF2-40B4-BE49-F238E27FC236}">
                <a16:creationId xmlns:a16="http://schemas.microsoft.com/office/drawing/2014/main" id="{00CA5E5E-41BE-8148-97C9-376B5030123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261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A1928-78AD-864A-BBFC-F203D1A932F0}"/>
              </a:ext>
            </a:extLst>
          </p:cNvPr>
          <p:cNvSpPr>
            <a:spLocks noGrp="1"/>
          </p:cNvSpPr>
          <p:nvPr>
            <p:ph type="title"/>
          </p:nvPr>
        </p:nvSpPr>
        <p:spPr/>
        <p:txBody>
          <a:bodyPr/>
          <a:lstStyle/>
          <a:p>
            <a:r>
              <a:rPr lang="hi-IN"/>
              <a:t>मालथ्स का जनसंख्या सिद्धांत </a:t>
            </a:r>
            <a:endParaRPr lang="en-US"/>
          </a:p>
        </p:txBody>
      </p:sp>
      <p:sp>
        <p:nvSpPr>
          <p:cNvPr id="3" name="Content Placeholder 2">
            <a:extLst>
              <a:ext uri="{FF2B5EF4-FFF2-40B4-BE49-F238E27FC236}">
                <a16:creationId xmlns:a16="http://schemas.microsoft.com/office/drawing/2014/main" id="{66471ED7-2465-5848-BB3E-5C91D4DF923D}"/>
              </a:ext>
            </a:extLst>
          </p:cNvPr>
          <p:cNvSpPr>
            <a:spLocks noGrp="1"/>
          </p:cNvSpPr>
          <p:nvPr>
            <p:ph idx="1"/>
          </p:nvPr>
        </p:nvSpPr>
        <p:spPr/>
        <p:txBody>
          <a:bodyPr>
            <a:normAutofit lnSpcReduction="10000"/>
          </a:bodyPr>
          <a:lstStyle/>
          <a:p>
            <a:pPr marL="0" indent="0">
              <a:buNone/>
            </a:pPr>
            <a:r>
              <a:rPr lang="hi-IN"/>
              <a:t>    हम देख चुके हैं कि मालथ्स एक निराशावादी पादरी थे ।उनके उपर गाडविन के आशावादी पुस्तक का बिपरीत प्रभाव पडा ।</a:t>
            </a:r>
          </a:p>
          <a:p>
            <a:pPr marL="0" indent="0">
              <a:buNone/>
            </a:pPr>
            <a:r>
              <a:rPr lang="hi-IN"/>
              <a:t>          मालथ्स के अनुसार उत्पादन कलाओं की एक दी हुई स्थिति के अन्तर्गत जनसंख्या जीवन निर्वाह के साधनों से अधिक तीव्र गति से बढने की प्रवृत्ति दिखाती है ।मालथ्स के सिद्धांत के कुछ मुख्य बातें हैं जो निम्न लिखित है ।</a:t>
            </a:r>
          </a:p>
          <a:p>
            <a:pPr marL="0" indent="0">
              <a:buNone/>
            </a:pPr>
            <a:r>
              <a:rPr lang="hi-IN"/>
              <a:t>1 जनसंख्या में ज्यामितिक तरीके से बृधि होती है ।चूंकि मनुष्य में प्रजनन क्षमता अधिक होती है इसलिए जनसंख्या तेजी से बढती है ।ज्यामितिक का मतलब है कि जनसंख्या दुगुनी रफ्तार से बढती आ।जैसे 2 4 8 16 32 64इत्यादि ।इस प्रकार जनसंख्या बढने से 25 वर्ष में जनसंख्या दुगुनी हो जाएगी ।</a:t>
            </a:r>
            <a:endParaRPr lang="en-US"/>
          </a:p>
        </p:txBody>
      </p:sp>
    </p:spTree>
    <p:extLst>
      <p:ext uri="{BB962C8B-B14F-4D97-AF65-F5344CB8AC3E}">
        <p14:creationId xmlns:p14="http://schemas.microsoft.com/office/powerpoint/2010/main" val="807700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4A1A0-FFEF-D44D-8A09-A2504BEE80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928D89-D652-BF4D-8222-DDEC0A2CEB21}"/>
              </a:ext>
            </a:extLst>
          </p:cNvPr>
          <p:cNvSpPr>
            <a:spLocks noGrp="1"/>
          </p:cNvSpPr>
          <p:nvPr>
            <p:ph idx="1"/>
          </p:nvPr>
        </p:nvSpPr>
        <p:spPr/>
        <p:txBody>
          <a:bodyPr>
            <a:normAutofit fontScale="92500"/>
          </a:bodyPr>
          <a:lstStyle/>
          <a:p>
            <a:pPr marL="0" indent="0">
              <a:buNone/>
            </a:pPr>
            <a:r>
              <a:rPr lang="hi-IN"/>
              <a:t> 2 खाद्य सामग्री में गणितीय अनुपात में बृधि होती है ।चूंकि भूमि की मात्रा सीमित है साथ ही कृषि उत्पादन में सीमान्त उपयोगिता ह्रास नियम लागू होता है ।इसलिए खाध सामग्री में बृधि का अनुपात कम होता है ।</a:t>
            </a:r>
          </a:p>
          <a:p>
            <a:pPr marL="0" indent="0">
              <a:buNone/>
            </a:pPr>
            <a:r>
              <a:rPr lang="hi-IN"/>
              <a:t>   इसप्रकार मालथ्स के अनुसार जनसंख्या में ज्यामितिक तरीके से बृधि तथा खाद्य सामग्री में गणितीय तरीके से बृधि के कारण असमानता उत्पन्न होती है ।परिणामस्वरूप 25 वर्ष में जनसंख्या दुगुनी हो जाती है ।इसे जनसंख्या विस्फोट कहा जाता है । इस असंतुलन के कारण देश में अनाज की कमी होने लगती है ।साथ ही अनेकों  प्राकृतिक आपदाए शुरू हो जाती है ।जैसे अकाल, महामारी, बाढ,भूकम्प इत्यादि आपदाएं आने लगती है ।इन आपदाओं के कारण जनसंख्या स्वतः कम हो जाती है ।इस स्थिति में जनसंख्या संतुलित हो जाती है ।</a:t>
            </a:r>
            <a:endParaRPr lang="en-US"/>
          </a:p>
        </p:txBody>
      </p:sp>
    </p:spTree>
    <p:extLst>
      <p:ext uri="{BB962C8B-B14F-4D97-AF65-F5344CB8AC3E}">
        <p14:creationId xmlns:p14="http://schemas.microsoft.com/office/powerpoint/2010/main" val="1291364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95340-0A68-5A49-A87F-FC863D2C37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74DEA2-41DC-524B-8687-3F956F49AC5C}"/>
              </a:ext>
            </a:extLst>
          </p:cNvPr>
          <p:cNvSpPr>
            <a:spLocks noGrp="1"/>
          </p:cNvSpPr>
          <p:nvPr>
            <p:ph idx="1"/>
          </p:nvPr>
        </p:nvSpPr>
        <p:spPr/>
        <p:txBody>
          <a:bodyPr/>
          <a:lstStyle/>
          <a:p>
            <a:pPr marL="0" indent="0">
              <a:buNone/>
            </a:pPr>
            <a:r>
              <a:rPr lang="hi-IN"/>
              <a:t>यह संतुलन अधिक समय तक बनी नहीं रहती है  ।कुछ समय के बाद पुनः जनसंख्या बढने लगती है ।इसप्रकार एक चक्र की भांति कभी जनसंख्या बृधि तो कभी संतुलन की प्रवृत्ति दिखतीं है ।इस स्थिति को मालथ्सियन चक्र कहा जाता है ।यह एक चक्र की भांति चलते रहता है ।इसे हम नीचे  एक चित्र द्वारा स्पष्ट कर सकते हैं </a:t>
            </a:r>
            <a:endParaRPr lang="en-US"/>
          </a:p>
        </p:txBody>
      </p:sp>
    </p:spTree>
    <p:extLst>
      <p:ext uri="{BB962C8B-B14F-4D97-AF65-F5344CB8AC3E}">
        <p14:creationId xmlns:p14="http://schemas.microsoft.com/office/powerpoint/2010/main" val="2047762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DB3F5-7E81-C040-8F0D-94A1E73059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F99F614-C3C7-A34A-BE2F-CA11C6487D7F}"/>
              </a:ext>
            </a:extLst>
          </p:cNvPr>
          <p:cNvSpPr>
            <a:spLocks noGrp="1"/>
          </p:cNvSpPr>
          <p:nvPr>
            <p:ph idx="1"/>
          </p:nvPr>
        </p:nvSpPr>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13" name="Ink 13">
                <a:extLst>
                  <a:ext uri="{FF2B5EF4-FFF2-40B4-BE49-F238E27FC236}">
                    <a16:creationId xmlns:a16="http://schemas.microsoft.com/office/drawing/2014/main" id="{F187E771-8A52-AC44-969E-7F122A83CF37}"/>
                  </a:ext>
                </a:extLst>
              </p14:cNvPr>
              <p14:cNvContentPartPr/>
              <p14:nvPr/>
            </p14:nvContentPartPr>
            <p14:xfrm>
              <a:off x="8781909" y="3788169"/>
              <a:ext cx="889920" cy="908280"/>
            </p14:xfrm>
          </p:contentPart>
        </mc:Choice>
        <mc:Fallback xmlns="">
          <p:pic>
            <p:nvPicPr>
              <p:cNvPr id="13" name="Ink 13">
                <a:extLst>
                  <a:ext uri="{FF2B5EF4-FFF2-40B4-BE49-F238E27FC236}">
                    <a16:creationId xmlns:a16="http://schemas.microsoft.com/office/drawing/2014/main" id="{F187E771-8A52-AC44-969E-7F122A83CF37}"/>
                  </a:ext>
                </a:extLst>
              </p:cNvPr>
              <p:cNvPicPr/>
              <p:nvPr/>
            </p:nvPicPr>
            <p:blipFill>
              <a:blip r:embed="rId3"/>
              <a:stretch>
                <a:fillRect/>
              </a:stretch>
            </p:blipFill>
            <p:spPr>
              <a:xfrm>
                <a:off x="8773269" y="3779169"/>
                <a:ext cx="907560" cy="9259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5" name="Ink 14">
                <a:extLst>
                  <a:ext uri="{FF2B5EF4-FFF2-40B4-BE49-F238E27FC236}">
                    <a16:creationId xmlns:a16="http://schemas.microsoft.com/office/drawing/2014/main" id="{62972258-FF95-2745-85DE-91A065945BE4}"/>
                  </a:ext>
                </a:extLst>
              </p14:cNvPr>
              <p14:cNvContentPartPr/>
              <p14:nvPr/>
            </p14:nvContentPartPr>
            <p14:xfrm>
              <a:off x="5956269" y="5410329"/>
              <a:ext cx="936000" cy="728280"/>
            </p14:xfrm>
          </p:contentPart>
        </mc:Choice>
        <mc:Fallback xmlns="">
          <p:pic>
            <p:nvPicPr>
              <p:cNvPr id="15" name="Ink 14">
                <a:extLst>
                  <a:ext uri="{FF2B5EF4-FFF2-40B4-BE49-F238E27FC236}">
                    <a16:creationId xmlns:a16="http://schemas.microsoft.com/office/drawing/2014/main" id="{62972258-FF95-2745-85DE-91A065945BE4}"/>
                  </a:ext>
                </a:extLst>
              </p:cNvPr>
              <p:cNvPicPr/>
              <p:nvPr/>
            </p:nvPicPr>
            <p:blipFill>
              <a:blip r:embed="rId5"/>
              <a:stretch>
                <a:fillRect/>
              </a:stretch>
            </p:blipFill>
            <p:spPr>
              <a:xfrm>
                <a:off x="5947269" y="5401689"/>
                <a:ext cx="953640" cy="7459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8" name="Ink 18">
                <a:extLst>
                  <a:ext uri="{FF2B5EF4-FFF2-40B4-BE49-F238E27FC236}">
                    <a16:creationId xmlns:a16="http://schemas.microsoft.com/office/drawing/2014/main" id="{299A724F-8D0C-4A42-B1D3-63DB79207BB0}"/>
                  </a:ext>
                </a:extLst>
              </p14:cNvPr>
              <p14:cNvContentPartPr/>
              <p14:nvPr/>
            </p14:nvContentPartPr>
            <p14:xfrm>
              <a:off x="3751269" y="3167169"/>
              <a:ext cx="774000" cy="992160"/>
            </p14:xfrm>
          </p:contentPart>
        </mc:Choice>
        <mc:Fallback xmlns="">
          <p:pic>
            <p:nvPicPr>
              <p:cNvPr id="18" name="Ink 18">
                <a:extLst>
                  <a:ext uri="{FF2B5EF4-FFF2-40B4-BE49-F238E27FC236}">
                    <a16:creationId xmlns:a16="http://schemas.microsoft.com/office/drawing/2014/main" id="{299A724F-8D0C-4A42-B1D3-63DB79207BB0}"/>
                  </a:ext>
                </a:extLst>
              </p:cNvPr>
              <p:cNvPicPr/>
              <p:nvPr/>
            </p:nvPicPr>
            <p:blipFill>
              <a:blip r:embed="rId7"/>
              <a:stretch>
                <a:fillRect/>
              </a:stretch>
            </p:blipFill>
            <p:spPr>
              <a:xfrm>
                <a:off x="3742269" y="3158169"/>
                <a:ext cx="791640" cy="10098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2" name="Ink 22">
                <a:extLst>
                  <a:ext uri="{FF2B5EF4-FFF2-40B4-BE49-F238E27FC236}">
                    <a16:creationId xmlns:a16="http://schemas.microsoft.com/office/drawing/2014/main" id="{99996691-167C-9543-B6D1-39388E9EC298}"/>
                  </a:ext>
                </a:extLst>
              </p14:cNvPr>
              <p14:cNvContentPartPr/>
              <p14:nvPr/>
            </p14:nvContentPartPr>
            <p14:xfrm>
              <a:off x="4140429" y="4149609"/>
              <a:ext cx="1260360" cy="1659600"/>
            </p14:xfrm>
          </p:contentPart>
        </mc:Choice>
        <mc:Fallback xmlns="">
          <p:pic>
            <p:nvPicPr>
              <p:cNvPr id="22" name="Ink 22">
                <a:extLst>
                  <a:ext uri="{FF2B5EF4-FFF2-40B4-BE49-F238E27FC236}">
                    <a16:creationId xmlns:a16="http://schemas.microsoft.com/office/drawing/2014/main" id="{99996691-167C-9543-B6D1-39388E9EC298}"/>
                  </a:ext>
                </a:extLst>
              </p:cNvPr>
              <p:cNvPicPr/>
              <p:nvPr/>
            </p:nvPicPr>
            <p:blipFill>
              <a:blip r:embed="rId9"/>
              <a:stretch>
                <a:fillRect/>
              </a:stretch>
            </p:blipFill>
            <p:spPr>
              <a:xfrm>
                <a:off x="4131429" y="4140969"/>
                <a:ext cx="1278000" cy="16772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4" name="Ink 23">
                <a:extLst>
                  <a:ext uri="{FF2B5EF4-FFF2-40B4-BE49-F238E27FC236}">
                    <a16:creationId xmlns:a16="http://schemas.microsoft.com/office/drawing/2014/main" id="{0952AD1C-56CA-1E4A-BB4D-FB21262276FB}"/>
                  </a:ext>
                </a:extLst>
              </p14:cNvPr>
              <p14:cNvContentPartPr/>
              <p14:nvPr/>
            </p14:nvContentPartPr>
            <p14:xfrm>
              <a:off x="6882549" y="4872849"/>
              <a:ext cx="1566000" cy="1224000"/>
            </p14:xfrm>
          </p:contentPart>
        </mc:Choice>
        <mc:Fallback xmlns="">
          <p:pic>
            <p:nvPicPr>
              <p:cNvPr id="24" name="Ink 23">
                <a:extLst>
                  <a:ext uri="{FF2B5EF4-FFF2-40B4-BE49-F238E27FC236}">
                    <a16:creationId xmlns:a16="http://schemas.microsoft.com/office/drawing/2014/main" id="{0952AD1C-56CA-1E4A-BB4D-FB21262276FB}"/>
                  </a:ext>
                </a:extLst>
              </p:cNvPr>
              <p:cNvPicPr/>
              <p:nvPr/>
            </p:nvPicPr>
            <p:blipFill>
              <a:blip r:embed="rId11"/>
              <a:stretch>
                <a:fillRect/>
              </a:stretch>
            </p:blipFill>
            <p:spPr>
              <a:xfrm>
                <a:off x="6873909" y="4863849"/>
                <a:ext cx="1583640" cy="12416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6" name="Ink 25">
                <a:extLst>
                  <a:ext uri="{FF2B5EF4-FFF2-40B4-BE49-F238E27FC236}">
                    <a16:creationId xmlns:a16="http://schemas.microsoft.com/office/drawing/2014/main" id="{78837744-B5E5-D843-8978-D1C7390ED978}"/>
                  </a:ext>
                </a:extLst>
              </p14:cNvPr>
              <p14:cNvContentPartPr/>
              <p14:nvPr/>
            </p14:nvContentPartPr>
            <p14:xfrm>
              <a:off x="5205669" y="1898889"/>
              <a:ext cx="3557880" cy="2649960"/>
            </p14:xfrm>
          </p:contentPart>
        </mc:Choice>
        <mc:Fallback xmlns="">
          <p:pic>
            <p:nvPicPr>
              <p:cNvPr id="26" name="Ink 25">
                <a:extLst>
                  <a:ext uri="{FF2B5EF4-FFF2-40B4-BE49-F238E27FC236}">
                    <a16:creationId xmlns:a16="http://schemas.microsoft.com/office/drawing/2014/main" id="{78837744-B5E5-D843-8978-D1C7390ED978}"/>
                  </a:ext>
                </a:extLst>
              </p:cNvPr>
              <p:cNvPicPr/>
              <p:nvPr/>
            </p:nvPicPr>
            <p:blipFill>
              <a:blip r:embed="rId13"/>
              <a:stretch>
                <a:fillRect/>
              </a:stretch>
            </p:blipFill>
            <p:spPr>
              <a:xfrm>
                <a:off x="5197029" y="1889889"/>
                <a:ext cx="3575520" cy="26676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7" name="Ink 26">
                <a:extLst>
                  <a:ext uri="{FF2B5EF4-FFF2-40B4-BE49-F238E27FC236}">
                    <a16:creationId xmlns:a16="http://schemas.microsoft.com/office/drawing/2014/main" id="{48031378-23A6-3D45-8C19-A44500821676}"/>
                  </a:ext>
                </a:extLst>
              </p14:cNvPr>
              <p14:cNvContentPartPr/>
              <p14:nvPr/>
            </p14:nvContentPartPr>
            <p14:xfrm>
              <a:off x="2018589" y="3794774"/>
              <a:ext cx="18720" cy="37440"/>
            </p14:xfrm>
          </p:contentPart>
        </mc:Choice>
        <mc:Fallback xmlns="">
          <p:pic>
            <p:nvPicPr>
              <p:cNvPr id="27" name="Ink 26">
                <a:extLst>
                  <a:ext uri="{FF2B5EF4-FFF2-40B4-BE49-F238E27FC236}">
                    <a16:creationId xmlns:a16="http://schemas.microsoft.com/office/drawing/2014/main" id="{48031378-23A6-3D45-8C19-A44500821676}"/>
                  </a:ext>
                </a:extLst>
              </p:cNvPr>
              <p:cNvPicPr/>
              <p:nvPr/>
            </p:nvPicPr>
            <p:blipFill>
              <a:blip r:embed="rId15"/>
              <a:stretch>
                <a:fillRect/>
              </a:stretch>
            </p:blipFill>
            <p:spPr>
              <a:xfrm>
                <a:off x="2009949" y="3786134"/>
                <a:ext cx="36360" cy="550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8" name="Ink 27">
                <a:extLst>
                  <a:ext uri="{FF2B5EF4-FFF2-40B4-BE49-F238E27FC236}">
                    <a16:creationId xmlns:a16="http://schemas.microsoft.com/office/drawing/2014/main" id="{19CD941E-3145-784A-B649-F0CD581DD334}"/>
                  </a:ext>
                </a:extLst>
              </p14:cNvPr>
              <p14:cNvContentPartPr/>
              <p14:nvPr/>
            </p14:nvContentPartPr>
            <p14:xfrm>
              <a:off x="1592709" y="4017254"/>
              <a:ext cx="360" cy="37440"/>
            </p14:xfrm>
          </p:contentPart>
        </mc:Choice>
        <mc:Fallback xmlns="">
          <p:pic>
            <p:nvPicPr>
              <p:cNvPr id="28" name="Ink 27">
                <a:extLst>
                  <a:ext uri="{FF2B5EF4-FFF2-40B4-BE49-F238E27FC236}">
                    <a16:creationId xmlns:a16="http://schemas.microsoft.com/office/drawing/2014/main" id="{19CD941E-3145-784A-B649-F0CD581DD334}"/>
                  </a:ext>
                </a:extLst>
              </p:cNvPr>
              <p:cNvPicPr/>
              <p:nvPr/>
            </p:nvPicPr>
            <p:blipFill>
              <a:blip r:embed="rId17"/>
              <a:stretch>
                <a:fillRect/>
              </a:stretch>
            </p:blipFill>
            <p:spPr>
              <a:xfrm>
                <a:off x="1583709" y="4008614"/>
                <a:ext cx="18000" cy="55080"/>
              </a:xfrm>
              <a:prstGeom prst="rect">
                <a:avLst/>
              </a:prstGeom>
            </p:spPr>
          </p:pic>
        </mc:Fallback>
      </mc:AlternateContent>
    </p:spTree>
    <p:extLst>
      <p:ext uri="{BB962C8B-B14F-4D97-AF65-F5344CB8AC3E}">
        <p14:creationId xmlns:p14="http://schemas.microsoft.com/office/powerpoint/2010/main" val="3521205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9C12A-6AC1-3A47-83BF-BFBABA51529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4BEAE61-3392-654C-80FB-F89E1E8AEC87}"/>
              </a:ext>
            </a:extLst>
          </p:cNvPr>
          <p:cNvSpPr>
            <a:spLocks noGrp="1"/>
          </p:cNvSpPr>
          <p:nvPr>
            <p:ph idx="1"/>
          </p:nvPr>
        </p:nvSpPr>
        <p:spPr>
          <a:xfrm rot="10800000" flipV="1">
            <a:off x="1543298" y="2838943"/>
            <a:ext cx="10515600" cy="3321379"/>
          </a:xfrm>
        </p:spPr>
        <p:txBody>
          <a:bodyPr>
            <a:normAutofit fontScale="92500" lnSpcReduction="10000"/>
          </a:bodyPr>
          <a:lstStyle/>
          <a:p>
            <a:r>
              <a:rPr lang="hi-IN"/>
              <a:t>इस चित्र में पी पोजिटिव चेक अर्थात नैसर्गिक प्रतिबंध, बी बेलेंस स्थिति को तथा ओ ओभर पॉपुलेशन को बताता है ।</a:t>
            </a:r>
          </a:p>
          <a:p>
            <a:r>
              <a:rPr lang="hi-IN"/>
              <a:t>5 जब प्राकृतिक नियत्रण से जनसंख्या नहीं घटती है तब लोगों को निवारक प्रतिबंध लगाने की बात मालथ्स करते हैं ।इसके लिए मालथ्स ने कुछ सुझाव भी दिए हैं  जैसे देर से शादी करना, ब्रह्मचर्य का पालन करना, अविवाहित रहना इत्यादि ।</a:t>
            </a:r>
          </a:p>
          <a:p>
            <a:pPr marL="0" indent="0">
              <a:buNone/>
            </a:pPr>
            <a:r>
              <a:rPr lang="hi-IN"/>
              <a:t>           इसप्रकार मालथ्स ने अपने जनसंख्या सिद्धांत में निराशा उत्पन्न किए।एक भय  हुआ जिससे लोगों में निराशा की भावना उत्पन्न हो गई ।</a:t>
            </a:r>
            <a:endParaRPr lang="en-US"/>
          </a:p>
        </p:txBody>
      </p:sp>
    </p:spTree>
    <p:extLst>
      <p:ext uri="{BB962C8B-B14F-4D97-AF65-F5344CB8AC3E}">
        <p14:creationId xmlns:p14="http://schemas.microsoft.com/office/powerpoint/2010/main" val="1006652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डॉ सिकन्दर प्रसाद यादव अर्थशास्त्र विभाग एम एल आर्य कालेज कसबा, पूर्णिया </vt:lpstr>
      <vt:lpstr>मालथ्स का जनसंख्या सिद्धांत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डॉ सिकन्दर प्रसाद यादव अर्थशास्त्र विभाग एम एल आर्य कालेज कसबा, पूर्णिया </dc:title>
  <dc:creator>917667460902</dc:creator>
  <cp:lastModifiedBy>917667460902</cp:lastModifiedBy>
  <cp:revision>2</cp:revision>
  <dcterms:created xsi:type="dcterms:W3CDTF">2020-07-28T03:57:49Z</dcterms:created>
  <dcterms:modified xsi:type="dcterms:W3CDTF">2020-07-28T04:48:58Z</dcterms:modified>
</cp:coreProperties>
</file>