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25T03:55:24.888"/>
    </inkml:context>
    <inkml:brush xml:id="br0">
      <inkml:brushProperty name="width" value="0.05" units="cm"/>
      <inkml:brushProperty name="height" value="0.05" units="cm"/>
    </inkml:brush>
  </inkml:definitions>
  <inkml:trace contextRef="#ctx0" brushRef="#br0">670 52,'-51'0,"51"-52,0 104,-52-104,52 104,0-1,-51 1,25-26,52 51,-26-41,-103 31,103 87,0-76,-103 50,58 6,38-113,-19 56,1 103,-8-48,14-58,-6 29,-1 0,5-21,-10 42,31 31,0-78,0 0,0 64,0-127,0 63,0 52,0-21,0-61,0 30,0 0,0-11,0 23,0-12,0 52,0-91,-51 130,51 89,0-128,0 0,0 66,0-133,0 67,0 51,27-42,-3-18,2 8,0-50,-11-18,-30 34,15-17,0 1,51 76,-51-69,0-67,0 34,0-1,30-21,-8-8,3 3,-102 53,59-43,88-19,-70 87,0-51,0-1,0 82,0-111,0 55,0 103,0-50,0-54,0 27,-52 0,52 103,0-51,0-78,0 0,0-29,0-44,0 21,0 53,0-42,0-21,0 11,52 0,-52 25,0 1,0-27,51 1,-51 25,0-50,0 24,0 1,40 14,-28-28,13 13,-50 1,25 28,0-5,0 3,0-52,0 12,0 79,0-40,0-25,51 0,-51 15,0-31,0 16,0 0,0-1,52-50,-52 76,0-29,0 8,0 21,0-25,0 0,31 5,-11-11,6 6,-52 0,26-8,0 67,52 18,-27-52,-50 52,25-7,0-89,0 45,51-1,-51 20,0-39,0 20,0-52,26 51,0 1,-1-1,-50-51,25 13,0 26,0 12,0-50,51-2,-51 53,0-26,0-1,51-25,-51 52,102-52,-101 0,51 0,-52 51,120-11,-86-28,43 14,104 51,44-21,-39-9,20 4,206 52,-205-51,101-52,104 0,-207 0,-50 51,72-96,-197 39,99-20,0 52,7-26,-67 0,34 0,52 0,-58 0,115 0,96-52,-153 27,51 50,40-25,-235 0,118 0,-1 0,61 0,-120 0,59 0,-50 0,17 0,16 0,-9 0,53 0,-98 0,92 0,160 52,-155-26,-51-104,97 78,-143 0,72 0,0 0,7 0,-15 0,8 0,-52 0,-18 0,88 52,59-52,-103 0,-52-52,122 52,-140 0,70 0,-52 0,74-31,-44 11,22-6,103 52,-92-26,81 0,114 0,-155 0,-51 0,132 0,-213 0,107 0,-52 0,27 0,-53 0,26 0,0 0,-24 0,49 0,0 0,-50 0,51 0,-6 0,-91 0,45 0,52 0,13-39,-77 26,38-12,0 50,1-51,-2 1,2-1,-1 52,-39-26,27 0,-14 0,-25 0,51 0,-35 0,-32 0,15 0,1-52,0 27,0 50,-4-25,-22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25T03:56:04.925"/>
    </inkml:context>
    <inkml:brush xml:id="br0">
      <inkml:brushProperty name="width" value="0.05" units="cm"/>
      <inkml:brushProperty name="height" value="0.05" units="cm"/>
    </inkml:brush>
  </inkml:definitions>
  <inkml:trace contextRef="#ctx0" brushRef="#br0">1 207,'0'-155,"0"104,51 51,-51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25T03:56:05.138"/>
    </inkml:context>
    <inkml:brush xml:id="br0">
      <inkml:brushProperty name="width" value="0.05" units="cm"/>
      <inkml:brushProperty name="height" value="0.05" units="cm"/>
    </inkml:brush>
  </inkml:definitions>
  <inkml:trace contextRef="#ctx0" brushRef="#br0">0 52,'0'-52,"0"52</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25T03:56:11.125"/>
    </inkml:context>
    <inkml:brush xml:id="br0">
      <inkml:brushProperty name="width" value="0.05" units="cm"/>
      <inkml:brushProperty name="height" value="0.05" units="cm"/>
    </inkml:brush>
  </inkml:definitions>
  <inkml:trace contextRef="#ctx0" brushRef="#br0">0 207,'52'-103,"-1"51,-51 1,52 51,-1 0,1 51,-52-51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25T03:56:11.326"/>
    </inkml:context>
    <inkml:brush xml:id="br0">
      <inkml:brushProperty name="width" value="0.05" units="cm"/>
      <inkml:brushProperty name="height" value="0.05" units="cm"/>
    </inkml:brush>
  </inkml:definitions>
  <inkml:trace contextRef="#ctx0" brushRef="#br0">0 52,'52'52,"-52"-104,0 1,51 51,1 51,-52-51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25T03:55:28.564"/>
    </inkml:context>
    <inkml:brush xml:id="br0">
      <inkml:brushProperty name="width" value="0.05" units="cm"/>
      <inkml:brushProperty name="height" value="0.05" units="cm"/>
    </inkml:brush>
  </inkml:definitions>
  <inkml:trace contextRef="#ctx0" brushRef="#br0">1982 1133,'0'-51,"0"-1,0 1,0-1,0 1,0-1,-52 1,52-1,-51 1,51-1,-52 1,52-52,-51 103,51-52,-52 1,27 25,-1 0,-39 26,27 0,-14 0,52-51,-17 33,-69 87,-68-17,77-26,-52 51,-97 59,195-118,-98 60,-51 102,46-47,62-60,-31 30,103 51,-42-49,33-55,-43 156,26-103,52 0,-74-6,45-91,-23 45,52 52,9-33,-19-37,10 19,-52-52,26 25,52 53,-1 25,-25-52,0-51,25 103,-49-99,48 44,53 3,-52-25,0 0,8 3,-15-7,8 4,51-52,-65 26,78 0,39 0,-78 0,0-51,94 8,-136 34,68-16,-52-53,101-13,-46 28,22-14,1-52,-56 71,60-90,73-110,-103 130,-103-1,92-57,-81 166,40-83,-102-52,51-16,0 85,0-43,-52 0,31 25,-61 2,-21-52,52 77,-52 51,-38-68,128 85,-65-43,-50 52,-60 38,118-24,-58 12,-1 51,0-26,129-51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25T03:55:29.663"/>
    </inkml:context>
    <inkml:brush xml:id="br0">
      <inkml:brushProperty name="width" value="0.05" units="cm"/>
      <inkml:brushProperty name="height" value="0.05" units="cm"/>
    </inkml:brush>
  </inkml:definitions>
  <inkml:trace contextRef="#ctx0" brushRef="#br0">2961 0,'-103'0,"51"0,1 0,-52 52,51-52,-51 103,-51 0,-52 103,-103 103,155-155,-155 104,58 29,142-162,-71 81,51-103,-22 48,96-45,-151 100,103-103,103 0,-102-1,101-101,-50 51,102-1,-90-11,27-28,-14 14,103 51,-49-49,-4-5,1 3,1-52,-11 26,73 0,-36 0,-52 0</inkml:trace>
  <inkml:trace contextRef="#ctx0" brushRef="#br0" timeOffset="382">593 103,'51'0,"1"0,51 52,51-1,1 52,153 103,104 155,-206-181,-51-51,-20-13,141 180,33-39,-154-128,-104-52,140 67,-176-133,88 66,0 0,0 1,-103-78</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25T03:55:31.265"/>
    </inkml:context>
    <inkml:brush xml:id="br0">
      <inkml:brushProperty name="width" value="0.05" units="cm"/>
      <inkml:brushProperty name="height" value="0.05" units="cm"/>
    </inkml:brush>
  </inkml:definitions>
  <inkml:trace contextRef="#ctx0" brushRef="#br0">515 1185,'0'-51,"-51"51,51-52,0 1,-52 51,104 0,-52-52,51 52,1 52,-1-52,52 51,-51 1,102 51,52 51,51 104,-128-129,51-1,77 78,-256-205,153 153,0-103,-77-25,1 0,-1 0,-77-26</inkml:trace>
  <inkml:trace contextRef="#ctx0" brushRef="#br0" timeOffset="594">3758 1,'51'0,"-102"51,-1 52,-51 52,-51 102,-206 310,180-284,-104 103,177-230,-146 255,-4 1,128-206,0-52,-32 48,117-146,-59 73,0 0,21-20,9-12,-4 6,0-52,46-20,-93 93,-81 82,102-103,51 0,-81 30,112-112,-56 56,-1 1,15 17,23-36,-11 18,-1-51,52 129,0-78,0-77</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25T03:55:36.290"/>
    </inkml:context>
    <inkml:brush xml:id="br0">
      <inkml:brushProperty name="width" value="0.05" units="cm"/>
      <inkml:brushProperty name="height" value="0.05" units="cm"/>
    </inkml:brush>
  </inkml:definitions>
  <inkml:trace contextRef="#ctx0" brushRef="#br0">0 258,'0'-51,"0"-52,0 51,0 1,52 51,-1 0,1 0,-1 0,52 51,52 1,-1 51,155 103,51 51,-180-128,52 51,-1 13,-153-128,76 63,-51-50,36 33,-21-16,11 8,-52-52,-11-2,74 57,15 48,-78-77,52 52,29 30,-111-112,56 56,0 0,7 35,-14-18,7 8,0 1,-46-58,92 167,57 20,-103-130,0-50,20 87,-92-124,46 62,1-52,-18 39,-18-25,10 12,-1-51,-20 4,93 94,-21-21,-52-51,1-1,40 41,-81-81,40 41,-51-1,68 51,-33-49,17 24,-1-51,-15 10,31 82,-16-15,-25-51,51-1,-28 47,-46-93,23 47,-1-1,47 21,-41-41,21 21,-52-1,24-2,3 5,-1-2,51-1,-52-26,2 2,24 76,-25-52,0-51,53 40,-56-28,29 14,-52 51,26-51,-1-1,1 1,0 0,-12-12,23 23,15-37,-26 0,-1 52,19-52,-36 0,18 0,-52 51,57-51,-11 0,6 0,0 0,-6 0,11 0,-31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25T03:55:41.362"/>
    </inkml:context>
    <inkml:brush xml:id="br0">
      <inkml:brushProperty name="width" value="0.05" units="cm"/>
      <inkml:brushProperty name="height" value="0.05" units="cm"/>
    </inkml:brush>
  </inkml:definitions>
  <inkml:trace contextRef="#ctx0" brushRef="#br0">258 310,'-51'-52,"102"52,-51-51,0-1,52 52,-52-51,51-1,52 52,-52 0,52 0,-51-51,51 102,0-51,51 52,52-1,51 104,-128-78,154 52,210 95,-420-191,210 96,1 0,34 30,-225-112,113 56,-51-52,21 67,-44-30,23 15,-52-51,-25-5,101 60,78 99,-128-103,0-51,178 211,-254-217,127 108,52 1,20 97,-92-92,46 46,-1-52,-62-29,23 59,246 74,-206-130,0 53,74 6,-251-168,125 84,0 51,44-22,-87-58,44 29,-52 52,154 51,-51 0,-103-103,0-52,44 96,-140-139,70 69,52 0,-51 1,-53-53,26 27,1-1,-1 0,1 1,-1 0,1-52,-26 13,51 25,-26 14,-25-26,51-1,-35 18,-32-34,15 17,53-1,-49 5,-7-8,4 4,-1-52,-6 26,14 51,-7-25,-1-103,-25 77</inkml:trace>
  <inkml:trace contextRef="#ctx0" brushRef="#br0" timeOffset="1368">104 516,'0'-52,"-52"1,1 51,51-52,0 1,51 51,52-52,0 52,52 0,102 0,155 0,154 103,-283-51,0 51,-197-80,446 108,34 75,-283-103,-51 0,271 34,-440-119,220 59,-103 0,159 59,-163-66,81 33,-51-51,0 16,51 70,155 68,-206-103,-52 0,189 93,-326-186,164 93,102 51,57 35,-217-120,109 59,-1 53,-7-7,15 12,-7-6,-52-102,-71-10,142 70,58 68,-154-103,-1-52,57 34,-165-67,83 34,-52 51,66-46,-28-11,13 5,-50 52,-23-61,95 71,5-10,-78-52,52 52,7-12,-118-79,59 40,-51-1,40-18,-29-14,15 7,-1 51,-9-36,19-31,-10 93,-25-51,51-52,18 47,-87-43,44 22,-52 0,34-26,-17 0,9 0,0 51,25-51,1 0,-27 0,-50 52,74-52,-47 0,24 0,0 0,-1 0,1 0,-4 0,-22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25T03:55:46.728"/>
    </inkml:context>
    <inkml:brush xml:id="br0">
      <inkml:brushProperty name="width" value="0.05" units="cm"/>
      <inkml:brushProperty name="height" value="0.05" units="cm"/>
    </inkml:brush>
  </inkml:definitions>
  <inkml:trace contextRef="#ctx0" brushRef="#br0">850 310,'51'-52,"-51"1,0-1,0-51,0 52,-51 102,51 1,-52-1,1 1,-52 102,0 52,-51 0,51 52,0-52,51-103,52 51,-51 52,49-200,4 194,-54 6,27-103,102-51,-77 59,0-16,0 8,0-52,0-20,51 93,1 82,-26-103,-1 0,23 39,-44-130,21 65,53 52,-6 16,-41-84,20 42,1-51,-13 8,76 34,-12 61,-52-78,1-51,154 128,-205-153,152 101,2 53,-78-78,51-103,-49 79,-3-3,1 2,52-1,-74-23,147 47,107-23,-155-27,104 1,38 17,-232-34,116 16,0 1,-4-26,-43 0,22 0,-1-51,-38 31,77 40,219-72,-207 26,1 1,307-22,-460 42,231-21,-104 52,90-93,-129 31,65-15,0 51,-40-21,29-61,113 30,-153 26,-52 1,154-27,-257 52,206-51,0-1,-103 26,0 1,-26-1,0 0,0 0,-51 52,1-26,100-51,-24-1,-51 26,-52 1,83 25,-63 0,31 0,-51-52,26 26,0 52,-4-26,-44-51,22 50,51 2,1-1,-27 0,-25 0</inkml:trace>
  <inkml:trace contextRef="#ctx0" brushRef="#br0" timeOffset="1362">4968 258,'-52'0,"1"0,-1 52,1-52,-52 51,51 1,-102-1,-1 52,-205 103,180-103,51 0,29-36,-57 21,-49 15,103-52,52 52,-39-13,77-77,-39 39,1-1,20 12,10-23,-4 12,-53-52,41 18,23 118,-89-33,52-51,51 102,-49-9,46-135,-23 67,1 52,-10-27,18-50,-9 25,1 1,25-5,0 8,0-4,0 1,0-41,0 29,0 37,0-52,0 1,38-14,-25-25,13 13,-52 0,26 1,0-3,0 2,52 0,-38-12,-28 23,65-37,-25 0,0 52,-1-27,1-50,25 76,-25-25,103 0,-82-11,112 73,201 15,-180-52,52 1,266 38,-430-77,215 38,-51-102,35 51,-123 0,62 0,0 0,-31 0,62 0,175-52,-206 26,0 1,130-71,-312 89,156-45,0 52,-1-36,-101 21,51-11,51 52,-6-51,13-2,-7 1,0-51,-90 51,129 1,-13-27,-103 26,-52-51,66 38,-80 27,41-14,-53 52,3-53,-4 2,2-1,-1 1,-9 9,-32-20,68 36,-26 0,-52-51,69 7,-35 36,18-18,0 52,-26-26</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25T03:55:49.749"/>
    </inkml:context>
    <inkml:brush xml:id="br0">
      <inkml:brushProperty name="width" value="0.05" units="cm"/>
      <inkml:brushProperty name="height" value="0.05" units="cm"/>
    </inkml:brush>
  </inkml:definitions>
  <inkml:trace contextRef="#ctx0" brushRef="#br0">1802 155,'51'-51,"-51"-1,0 1,-51 51,-1 0,1 0,-1 51,-102 1,0 51,-52 51,0 1,51-1,78-77,-51 52,47 32,59-116,-30 58,1-103,-8 88,15-21,-8 10,52-51,-17 8,-17 86,-18 35,27-78,-1 52,26 50,0-152,0 76,-52 51,52 10,0-70,0 34,0-102,0 32,0 39,52 6,-26-52,-52 1,74 44,-45-89,23 44,0-51,-26 35,0-18,0 8,51 1,-27-2,4 55,23-27,-25-27,51 1,-25 26,-52-52,25 25,104 1,-16 50,-72-49,37 25,153-1,53 27,-2-1,2 0,50-103,-164 40,226 24,16-38,-206 0,-103 0,106-42,-161 32,81-16,51 52,-1-56,-49 9,24-5,-51 0,-18 9,88-17,84-18,-128 26,-52 1,61-22,-122 42,61-21,1 1,-13-8,-27 14,13-7,0 1,-6 3,-38-8,44 30,-25 0,0-51,0 25,-1 0,27 26,-29 0,-23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7-25T03:55:58.907"/>
    </inkml:context>
    <inkml:brush xml:id="br0">
      <inkml:brushProperty name="width" value="0.05" units="cm"/>
      <inkml:brushProperty name="height" value="0.05" units="cm"/>
    </inkml:brush>
  </inkml:definitions>
  <inkml:trace contextRef="#ctx0" brushRef="#br0">0 1,'52'0,"-52"51,-52-51,52-51,0 102,52-51,-52 52,0-1,0 1,0-1,0 1,0-1,0 1,-52 51,52-52,0 1,0 51,0-52,0-25,52-52,-1 78,-25-27,51-50,-28 25,5 0,-3 0,1 51,-29-39,108-24,24 64,-78-27,0-50,45-16,-89 30,44-15,0 52,3-53,-6 3,4-2,-53 52,5-26,43 0,-21-52,-27 26,53 52,-34-26,-37 0,19 0,0 0,-1 0,-25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375F1-827D-6B41-B644-61D633BF77F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B40A649-F281-344E-A961-4127F0851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5BEA1C8-F42F-B84D-9D7F-2A1823539A08}"/>
              </a:ext>
            </a:extLst>
          </p:cNvPr>
          <p:cNvSpPr>
            <a:spLocks noGrp="1"/>
          </p:cNvSpPr>
          <p:nvPr>
            <p:ph type="dt" sz="half" idx="10"/>
          </p:nvPr>
        </p:nvSpPr>
        <p:spPr/>
        <p:txBody>
          <a:bodyPr/>
          <a:lstStyle/>
          <a:p>
            <a:fld id="{9C3D3B2D-0D52-8C49-ACAD-D71964874CBA}" type="datetimeFigureOut">
              <a:rPr lang="en-US" smtClean="0"/>
              <a:t>7/25/2020</a:t>
            </a:fld>
            <a:endParaRPr lang="en-US"/>
          </a:p>
        </p:txBody>
      </p:sp>
      <p:sp>
        <p:nvSpPr>
          <p:cNvPr id="5" name="Footer Placeholder 4">
            <a:extLst>
              <a:ext uri="{FF2B5EF4-FFF2-40B4-BE49-F238E27FC236}">
                <a16:creationId xmlns:a16="http://schemas.microsoft.com/office/drawing/2014/main" id="{9A2A8D46-B146-F044-9B15-ADAEE439B7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3AA55D-9588-F849-8C08-11D3F127E6DA}"/>
              </a:ext>
            </a:extLst>
          </p:cNvPr>
          <p:cNvSpPr>
            <a:spLocks noGrp="1"/>
          </p:cNvSpPr>
          <p:nvPr>
            <p:ph type="sldNum" sz="quarter" idx="12"/>
          </p:nvPr>
        </p:nvSpPr>
        <p:spPr/>
        <p:txBody>
          <a:bodyPr/>
          <a:lstStyle/>
          <a:p>
            <a:fld id="{37AD3C22-D05D-1E47-85BB-8712E5F5CA90}" type="slidenum">
              <a:rPr lang="en-US" smtClean="0"/>
              <a:t>‹#›</a:t>
            </a:fld>
            <a:endParaRPr lang="en-US"/>
          </a:p>
        </p:txBody>
      </p:sp>
    </p:spTree>
    <p:extLst>
      <p:ext uri="{BB962C8B-B14F-4D97-AF65-F5344CB8AC3E}">
        <p14:creationId xmlns:p14="http://schemas.microsoft.com/office/powerpoint/2010/main" val="3831399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E0BF-D163-8A4A-9DE6-F72456D7C5C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12CAF16-E3CE-3B41-886A-CC2643A42BE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30E8BEC-191E-EC4E-AECC-7BB783516147}"/>
              </a:ext>
            </a:extLst>
          </p:cNvPr>
          <p:cNvSpPr>
            <a:spLocks noGrp="1"/>
          </p:cNvSpPr>
          <p:nvPr>
            <p:ph type="dt" sz="half" idx="10"/>
          </p:nvPr>
        </p:nvSpPr>
        <p:spPr/>
        <p:txBody>
          <a:bodyPr/>
          <a:lstStyle/>
          <a:p>
            <a:fld id="{9C3D3B2D-0D52-8C49-ACAD-D71964874CBA}" type="datetimeFigureOut">
              <a:rPr lang="en-US" smtClean="0"/>
              <a:t>7/25/2020</a:t>
            </a:fld>
            <a:endParaRPr lang="en-US"/>
          </a:p>
        </p:txBody>
      </p:sp>
      <p:sp>
        <p:nvSpPr>
          <p:cNvPr id="5" name="Footer Placeholder 4">
            <a:extLst>
              <a:ext uri="{FF2B5EF4-FFF2-40B4-BE49-F238E27FC236}">
                <a16:creationId xmlns:a16="http://schemas.microsoft.com/office/drawing/2014/main" id="{79E49E96-68F7-064F-98F1-239132D6AE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7CEBCE-5E1F-074F-99FF-7FF7F4C92E54}"/>
              </a:ext>
            </a:extLst>
          </p:cNvPr>
          <p:cNvSpPr>
            <a:spLocks noGrp="1"/>
          </p:cNvSpPr>
          <p:nvPr>
            <p:ph type="sldNum" sz="quarter" idx="12"/>
          </p:nvPr>
        </p:nvSpPr>
        <p:spPr/>
        <p:txBody>
          <a:bodyPr/>
          <a:lstStyle/>
          <a:p>
            <a:fld id="{37AD3C22-D05D-1E47-85BB-8712E5F5CA90}" type="slidenum">
              <a:rPr lang="en-US" smtClean="0"/>
              <a:t>‹#›</a:t>
            </a:fld>
            <a:endParaRPr lang="en-US"/>
          </a:p>
        </p:txBody>
      </p:sp>
    </p:spTree>
    <p:extLst>
      <p:ext uri="{BB962C8B-B14F-4D97-AF65-F5344CB8AC3E}">
        <p14:creationId xmlns:p14="http://schemas.microsoft.com/office/powerpoint/2010/main" val="147346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30DB1C-B409-5043-9C0D-ABBBC254D375}"/>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26AEC3B-9227-B149-BEF1-5CB7AD196C3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EF3A551-14C6-7E4E-BF70-C5A5F6F79535}"/>
              </a:ext>
            </a:extLst>
          </p:cNvPr>
          <p:cNvSpPr>
            <a:spLocks noGrp="1"/>
          </p:cNvSpPr>
          <p:nvPr>
            <p:ph type="dt" sz="half" idx="10"/>
          </p:nvPr>
        </p:nvSpPr>
        <p:spPr/>
        <p:txBody>
          <a:bodyPr/>
          <a:lstStyle/>
          <a:p>
            <a:fld id="{9C3D3B2D-0D52-8C49-ACAD-D71964874CBA}" type="datetimeFigureOut">
              <a:rPr lang="en-US" smtClean="0"/>
              <a:t>7/25/2020</a:t>
            </a:fld>
            <a:endParaRPr lang="en-US"/>
          </a:p>
        </p:txBody>
      </p:sp>
      <p:sp>
        <p:nvSpPr>
          <p:cNvPr id="5" name="Footer Placeholder 4">
            <a:extLst>
              <a:ext uri="{FF2B5EF4-FFF2-40B4-BE49-F238E27FC236}">
                <a16:creationId xmlns:a16="http://schemas.microsoft.com/office/drawing/2014/main" id="{60349ACB-B338-7741-BBFC-85972FA6B7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E6CD57-E6E8-E74A-B54F-44D36076C537}"/>
              </a:ext>
            </a:extLst>
          </p:cNvPr>
          <p:cNvSpPr>
            <a:spLocks noGrp="1"/>
          </p:cNvSpPr>
          <p:nvPr>
            <p:ph type="sldNum" sz="quarter" idx="12"/>
          </p:nvPr>
        </p:nvSpPr>
        <p:spPr/>
        <p:txBody>
          <a:bodyPr/>
          <a:lstStyle/>
          <a:p>
            <a:fld id="{37AD3C22-D05D-1E47-85BB-8712E5F5CA90}" type="slidenum">
              <a:rPr lang="en-US" smtClean="0"/>
              <a:t>‹#›</a:t>
            </a:fld>
            <a:endParaRPr lang="en-US"/>
          </a:p>
        </p:txBody>
      </p:sp>
    </p:spTree>
    <p:extLst>
      <p:ext uri="{BB962C8B-B14F-4D97-AF65-F5344CB8AC3E}">
        <p14:creationId xmlns:p14="http://schemas.microsoft.com/office/powerpoint/2010/main" val="4073594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F4B89-5471-0F49-B6FF-2706B2805CF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6F51D10-EBCE-694D-8909-7367AFAD6C2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70E41DB-53A7-7342-95CB-5E43276E6B7C}"/>
              </a:ext>
            </a:extLst>
          </p:cNvPr>
          <p:cNvSpPr>
            <a:spLocks noGrp="1"/>
          </p:cNvSpPr>
          <p:nvPr>
            <p:ph type="dt" sz="half" idx="10"/>
          </p:nvPr>
        </p:nvSpPr>
        <p:spPr/>
        <p:txBody>
          <a:bodyPr/>
          <a:lstStyle/>
          <a:p>
            <a:fld id="{9C3D3B2D-0D52-8C49-ACAD-D71964874CBA}" type="datetimeFigureOut">
              <a:rPr lang="en-US" smtClean="0"/>
              <a:t>7/25/2020</a:t>
            </a:fld>
            <a:endParaRPr lang="en-US"/>
          </a:p>
        </p:txBody>
      </p:sp>
      <p:sp>
        <p:nvSpPr>
          <p:cNvPr id="5" name="Footer Placeholder 4">
            <a:extLst>
              <a:ext uri="{FF2B5EF4-FFF2-40B4-BE49-F238E27FC236}">
                <a16:creationId xmlns:a16="http://schemas.microsoft.com/office/drawing/2014/main" id="{D4DEC2C4-BC7B-4345-A076-D3E29854A8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BEEEDC-9298-954B-BE2B-DA3E172850B5}"/>
              </a:ext>
            </a:extLst>
          </p:cNvPr>
          <p:cNvSpPr>
            <a:spLocks noGrp="1"/>
          </p:cNvSpPr>
          <p:nvPr>
            <p:ph type="sldNum" sz="quarter" idx="12"/>
          </p:nvPr>
        </p:nvSpPr>
        <p:spPr/>
        <p:txBody>
          <a:bodyPr/>
          <a:lstStyle/>
          <a:p>
            <a:fld id="{37AD3C22-D05D-1E47-85BB-8712E5F5CA90}" type="slidenum">
              <a:rPr lang="en-US" smtClean="0"/>
              <a:t>‹#›</a:t>
            </a:fld>
            <a:endParaRPr lang="en-US"/>
          </a:p>
        </p:txBody>
      </p:sp>
    </p:spTree>
    <p:extLst>
      <p:ext uri="{BB962C8B-B14F-4D97-AF65-F5344CB8AC3E}">
        <p14:creationId xmlns:p14="http://schemas.microsoft.com/office/powerpoint/2010/main" val="564887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6C760-190A-F04F-8770-756B0F91CC6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4CB87274-CC53-0F4E-BA1E-43E0D53616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5518909-CBD7-D548-981C-31C4A55CB22B}"/>
              </a:ext>
            </a:extLst>
          </p:cNvPr>
          <p:cNvSpPr>
            <a:spLocks noGrp="1"/>
          </p:cNvSpPr>
          <p:nvPr>
            <p:ph type="dt" sz="half" idx="10"/>
          </p:nvPr>
        </p:nvSpPr>
        <p:spPr/>
        <p:txBody>
          <a:bodyPr/>
          <a:lstStyle/>
          <a:p>
            <a:fld id="{9C3D3B2D-0D52-8C49-ACAD-D71964874CBA}" type="datetimeFigureOut">
              <a:rPr lang="en-US" smtClean="0"/>
              <a:t>7/25/2020</a:t>
            </a:fld>
            <a:endParaRPr lang="en-US"/>
          </a:p>
        </p:txBody>
      </p:sp>
      <p:sp>
        <p:nvSpPr>
          <p:cNvPr id="5" name="Footer Placeholder 4">
            <a:extLst>
              <a:ext uri="{FF2B5EF4-FFF2-40B4-BE49-F238E27FC236}">
                <a16:creationId xmlns:a16="http://schemas.microsoft.com/office/drawing/2014/main" id="{B508E7F6-7C65-534E-B399-8A51B4A65F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7A3FDE-A5C8-354E-999C-4A45F63EE591}"/>
              </a:ext>
            </a:extLst>
          </p:cNvPr>
          <p:cNvSpPr>
            <a:spLocks noGrp="1"/>
          </p:cNvSpPr>
          <p:nvPr>
            <p:ph type="sldNum" sz="quarter" idx="12"/>
          </p:nvPr>
        </p:nvSpPr>
        <p:spPr/>
        <p:txBody>
          <a:bodyPr/>
          <a:lstStyle/>
          <a:p>
            <a:fld id="{37AD3C22-D05D-1E47-85BB-8712E5F5CA90}" type="slidenum">
              <a:rPr lang="en-US" smtClean="0"/>
              <a:t>‹#›</a:t>
            </a:fld>
            <a:endParaRPr lang="en-US"/>
          </a:p>
        </p:txBody>
      </p:sp>
    </p:spTree>
    <p:extLst>
      <p:ext uri="{BB962C8B-B14F-4D97-AF65-F5344CB8AC3E}">
        <p14:creationId xmlns:p14="http://schemas.microsoft.com/office/powerpoint/2010/main" val="3299765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B7875-2259-C542-9138-D2CEF9F511C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4ECF444-B85A-944B-91B5-9E5281719EA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891CBA2C-5C86-4845-9A1E-8F00699272C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2E78BDA-5BD7-5B43-9E0F-00D3BE683ABC}"/>
              </a:ext>
            </a:extLst>
          </p:cNvPr>
          <p:cNvSpPr>
            <a:spLocks noGrp="1"/>
          </p:cNvSpPr>
          <p:nvPr>
            <p:ph type="dt" sz="half" idx="10"/>
          </p:nvPr>
        </p:nvSpPr>
        <p:spPr/>
        <p:txBody>
          <a:bodyPr/>
          <a:lstStyle/>
          <a:p>
            <a:fld id="{9C3D3B2D-0D52-8C49-ACAD-D71964874CBA}" type="datetimeFigureOut">
              <a:rPr lang="en-US" smtClean="0"/>
              <a:t>7/25/2020</a:t>
            </a:fld>
            <a:endParaRPr lang="en-US"/>
          </a:p>
        </p:txBody>
      </p:sp>
      <p:sp>
        <p:nvSpPr>
          <p:cNvPr id="6" name="Footer Placeholder 5">
            <a:extLst>
              <a:ext uri="{FF2B5EF4-FFF2-40B4-BE49-F238E27FC236}">
                <a16:creationId xmlns:a16="http://schemas.microsoft.com/office/drawing/2014/main" id="{25C5E6EF-9D64-AA4C-85D2-39107B5F1B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0BAB82-8A05-7242-A733-A6D91028A4A7}"/>
              </a:ext>
            </a:extLst>
          </p:cNvPr>
          <p:cNvSpPr>
            <a:spLocks noGrp="1"/>
          </p:cNvSpPr>
          <p:nvPr>
            <p:ph type="sldNum" sz="quarter" idx="12"/>
          </p:nvPr>
        </p:nvSpPr>
        <p:spPr/>
        <p:txBody>
          <a:bodyPr/>
          <a:lstStyle/>
          <a:p>
            <a:fld id="{37AD3C22-D05D-1E47-85BB-8712E5F5CA90}" type="slidenum">
              <a:rPr lang="en-US" smtClean="0"/>
              <a:t>‹#›</a:t>
            </a:fld>
            <a:endParaRPr lang="en-US"/>
          </a:p>
        </p:txBody>
      </p:sp>
    </p:spTree>
    <p:extLst>
      <p:ext uri="{BB962C8B-B14F-4D97-AF65-F5344CB8AC3E}">
        <p14:creationId xmlns:p14="http://schemas.microsoft.com/office/powerpoint/2010/main" val="102971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8545E-E40D-774E-841F-91F2EDEBFE11}"/>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E340ED9-EF13-7D4A-ACC9-C6B1271D6C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7C0EDAC-378A-8946-8662-F4014B086F6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4BF75DA-476E-704E-B662-7C2692D702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662B04E-7503-2E4C-980F-7DDC6C36C05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225ADF2-B441-3748-AF21-A3CCCCB02090}"/>
              </a:ext>
            </a:extLst>
          </p:cNvPr>
          <p:cNvSpPr>
            <a:spLocks noGrp="1"/>
          </p:cNvSpPr>
          <p:nvPr>
            <p:ph type="dt" sz="half" idx="10"/>
          </p:nvPr>
        </p:nvSpPr>
        <p:spPr/>
        <p:txBody>
          <a:bodyPr/>
          <a:lstStyle/>
          <a:p>
            <a:fld id="{9C3D3B2D-0D52-8C49-ACAD-D71964874CBA}" type="datetimeFigureOut">
              <a:rPr lang="en-US" smtClean="0"/>
              <a:t>7/25/2020</a:t>
            </a:fld>
            <a:endParaRPr lang="en-US"/>
          </a:p>
        </p:txBody>
      </p:sp>
      <p:sp>
        <p:nvSpPr>
          <p:cNvPr id="8" name="Footer Placeholder 7">
            <a:extLst>
              <a:ext uri="{FF2B5EF4-FFF2-40B4-BE49-F238E27FC236}">
                <a16:creationId xmlns:a16="http://schemas.microsoft.com/office/drawing/2014/main" id="{12213C57-D38C-5F4A-A90E-4D091293230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682D4A3-6DFE-F844-8FD4-C4DD6FC865DF}"/>
              </a:ext>
            </a:extLst>
          </p:cNvPr>
          <p:cNvSpPr>
            <a:spLocks noGrp="1"/>
          </p:cNvSpPr>
          <p:nvPr>
            <p:ph type="sldNum" sz="quarter" idx="12"/>
          </p:nvPr>
        </p:nvSpPr>
        <p:spPr/>
        <p:txBody>
          <a:bodyPr/>
          <a:lstStyle/>
          <a:p>
            <a:fld id="{37AD3C22-D05D-1E47-85BB-8712E5F5CA90}" type="slidenum">
              <a:rPr lang="en-US" smtClean="0"/>
              <a:t>‹#›</a:t>
            </a:fld>
            <a:endParaRPr lang="en-US"/>
          </a:p>
        </p:txBody>
      </p:sp>
    </p:spTree>
    <p:extLst>
      <p:ext uri="{BB962C8B-B14F-4D97-AF65-F5344CB8AC3E}">
        <p14:creationId xmlns:p14="http://schemas.microsoft.com/office/powerpoint/2010/main" val="2818977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5244F-3037-C14C-BE9E-0EFCC08773F6}"/>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420B073-8516-D44D-8023-AB58D7CFA46E}"/>
              </a:ext>
            </a:extLst>
          </p:cNvPr>
          <p:cNvSpPr>
            <a:spLocks noGrp="1"/>
          </p:cNvSpPr>
          <p:nvPr>
            <p:ph type="dt" sz="half" idx="10"/>
          </p:nvPr>
        </p:nvSpPr>
        <p:spPr/>
        <p:txBody>
          <a:bodyPr/>
          <a:lstStyle/>
          <a:p>
            <a:fld id="{9C3D3B2D-0D52-8C49-ACAD-D71964874CBA}" type="datetimeFigureOut">
              <a:rPr lang="en-US" smtClean="0"/>
              <a:t>7/25/2020</a:t>
            </a:fld>
            <a:endParaRPr lang="en-US"/>
          </a:p>
        </p:txBody>
      </p:sp>
      <p:sp>
        <p:nvSpPr>
          <p:cNvPr id="4" name="Footer Placeholder 3">
            <a:extLst>
              <a:ext uri="{FF2B5EF4-FFF2-40B4-BE49-F238E27FC236}">
                <a16:creationId xmlns:a16="http://schemas.microsoft.com/office/drawing/2014/main" id="{56253825-B496-8F46-9B57-9DBDF385672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057DD8-31B2-4E42-AB3C-AAA0BEAA3B35}"/>
              </a:ext>
            </a:extLst>
          </p:cNvPr>
          <p:cNvSpPr>
            <a:spLocks noGrp="1"/>
          </p:cNvSpPr>
          <p:nvPr>
            <p:ph type="sldNum" sz="quarter" idx="12"/>
          </p:nvPr>
        </p:nvSpPr>
        <p:spPr/>
        <p:txBody>
          <a:bodyPr/>
          <a:lstStyle/>
          <a:p>
            <a:fld id="{37AD3C22-D05D-1E47-85BB-8712E5F5CA90}" type="slidenum">
              <a:rPr lang="en-US" smtClean="0"/>
              <a:t>‹#›</a:t>
            </a:fld>
            <a:endParaRPr lang="en-US"/>
          </a:p>
        </p:txBody>
      </p:sp>
    </p:spTree>
    <p:extLst>
      <p:ext uri="{BB962C8B-B14F-4D97-AF65-F5344CB8AC3E}">
        <p14:creationId xmlns:p14="http://schemas.microsoft.com/office/powerpoint/2010/main" val="3631692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9A8182-6CD2-2F41-8CC3-C2FEFB14E25A}"/>
              </a:ext>
            </a:extLst>
          </p:cNvPr>
          <p:cNvSpPr>
            <a:spLocks noGrp="1"/>
          </p:cNvSpPr>
          <p:nvPr>
            <p:ph type="dt" sz="half" idx="10"/>
          </p:nvPr>
        </p:nvSpPr>
        <p:spPr/>
        <p:txBody>
          <a:bodyPr/>
          <a:lstStyle/>
          <a:p>
            <a:fld id="{9C3D3B2D-0D52-8C49-ACAD-D71964874CBA}" type="datetimeFigureOut">
              <a:rPr lang="en-US" smtClean="0"/>
              <a:t>7/25/2020</a:t>
            </a:fld>
            <a:endParaRPr lang="en-US"/>
          </a:p>
        </p:txBody>
      </p:sp>
      <p:sp>
        <p:nvSpPr>
          <p:cNvPr id="3" name="Footer Placeholder 2">
            <a:extLst>
              <a:ext uri="{FF2B5EF4-FFF2-40B4-BE49-F238E27FC236}">
                <a16:creationId xmlns:a16="http://schemas.microsoft.com/office/drawing/2014/main" id="{048D5ED8-8C85-0647-AD1A-3378F3614E1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6285CF6-1B81-C548-B3CC-DA7698DB184E}"/>
              </a:ext>
            </a:extLst>
          </p:cNvPr>
          <p:cNvSpPr>
            <a:spLocks noGrp="1"/>
          </p:cNvSpPr>
          <p:nvPr>
            <p:ph type="sldNum" sz="quarter" idx="12"/>
          </p:nvPr>
        </p:nvSpPr>
        <p:spPr/>
        <p:txBody>
          <a:bodyPr/>
          <a:lstStyle/>
          <a:p>
            <a:fld id="{37AD3C22-D05D-1E47-85BB-8712E5F5CA90}" type="slidenum">
              <a:rPr lang="en-US" smtClean="0"/>
              <a:t>‹#›</a:t>
            </a:fld>
            <a:endParaRPr lang="en-US"/>
          </a:p>
        </p:txBody>
      </p:sp>
    </p:spTree>
    <p:extLst>
      <p:ext uri="{BB962C8B-B14F-4D97-AF65-F5344CB8AC3E}">
        <p14:creationId xmlns:p14="http://schemas.microsoft.com/office/powerpoint/2010/main" val="1214733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200D9-A8D9-784D-8669-E28219E1A5A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D7DD9BA-8765-A245-A34C-D1A2BC4B4F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86DEFC7-1ACE-9D4B-8113-2680695330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DDB28AE-1F8C-F84D-B790-4C784E01413A}"/>
              </a:ext>
            </a:extLst>
          </p:cNvPr>
          <p:cNvSpPr>
            <a:spLocks noGrp="1"/>
          </p:cNvSpPr>
          <p:nvPr>
            <p:ph type="dt" sz="half" idx="10"/>
          </p:nvPr>
        </p:nvSpPr>
        <p:spPr/>
        <p:txBody>
          <a:bodyPr/>
          <a:lstStyle/>
          <a:p>
            <a:fld id="{9C3D3B2D-0D52-8C49-ACAD-D71964874CBA}" type="datetimeFigureOut">
              <a:rPr lang="en-US" smtClean="0"/>
              <a:t>7/25/2020</a:t>
            </a:fld>
            <a:endParaRPr lang="en-US"/>
          </a:p>
        </p:txBody>
      </p:sp>
      <p:sp>
        <p:nvSpPr>
          <p:cNvPr id="6" name="Footer Placeholder 5">
            <a:extLst>
              <a:ext uri="{FF2B5EF4-FFF2-40B4-BE49-F238E27FC236}">
                <a16:creationId xmlns:a16="http://schemas.microsoft.com/office/drawing/2014/main" id="{B7BABC9A-AF66-A14B-849A-210F595542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779270-1322-8B4E-92D3-76D434DA666E}"/>
              </a:ext>
            </a:extLst>
          </p:cNvPr>
          <p:cNvSpPr>
            <a:spLocks noGrp="1"/>
          </p:cNvSpPr>
          <p:nvPr>
            <p:ph type="sldNum" sz="quarter" idx="12"/>
          </p:nvPr>
        </p:nvSpPr>
        <p:spPr/>
        <p:txBody>
          <a:bodyPr/>
          <a:lstStyle/>
          <a:p>
            <a:fld id="{37AD3C22-D05D-1E47-85BB-8712E5F5CA90}" type="slidenum">
              <a:rPr lang="en-US" smtClean="0"/>
              <a:t>‹#›</a:t>
            </a:fld>
            <a:endParaRPr lang="en-US"/>
          </a:p>
        </p:txBody>
      </p:sp>
    </p:spTree>
    <p:extLst>
      <p:ext uri="{BB962C8B-B14F-4D97-AF65-F5344CB8AC3E}">
        <p14:creationId xmlns:p14="http://schemas.microsoft.com/office/powerpoint/2010/main" val="3179234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1885-E090-784C-B299-DC05EEC7E38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7D9734E-D1DE-0843-A6E5-0CF33C40FF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2D6177E-81BD-814E-9299-90F01B9054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EBA9031-B072-E84B-ACB3-D5C453269BDC}"/>
              </a:ext>
            </a:extLst>
          </p:cNvPr>
          <p:cNvSpPr>
            <a:spLocks noGrp="1"/>
          </p:cNvSpPr>
          <p:nvPr>
            <p:ph type="dt" sz="half" idx="10"/>
          </p:nvPr>
        </p:nvSpPr>
        <p:spPr/>
        <p:txBody>
          <a:bodyPr/>
          <a:lstStyle/>
          <a:p>
            <a:fld id="{9C3D3B2D-0D52-8C49-ACAD-D71964874CBA}" type="datetimeFigureOut">
              <a:rPr lang="en-US" smtClean="0"/>
              <a:t>7/25/2020</a:t>
            </a:fld>
            <a:endParaRPr lang="en-US"/>
          </a:p>
        </p:txBody>
      </p:sp>
      <p:sp>
        <p:nvSpPr>
          <p:cNvPr id="6" name="Footer Placeholder 5">
            <a:extLst>
              <a:ext uri="{FF2B5EF4-FFF2-40B4-BE49-F238E27FC236}">
                <a16:creationId xmlns:a16="http://schemas.microsoft.com/office/drawing/2014/main" id="{BC950D2C-6237-F644-A311-C7B025717F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B5B433-268D-094E-8C5A-E7E14E711D3C}"/>
              </a:ext>
            </a:extLst>
          </p:cNvPr>
          <p:cNvSpPr>
            <a:spLocks noGrp="1"/>
          </p:cNvSpPr>
          <p:nvPr>
            <p:ph type="sldNum" sz="quarter" idx="12"/>
          </p:nvPr>
        </p:nvSpPr>
        <p:spPr/>
        <p:txBody>
          <a:bodyPr/>
          <a:lstStyle/>
          <a:p>
            <a:fld id="{37AD3C22-D05D-1E47-85BB-8712E5F5CA90}" type="slidenum">
              <a:rPr lang="en-US" smtClean="0"/>
              <a:t>‹#›</a:t>
            </a:fld>
            <a:endParaRPr lang="en-US"/>
          </a:p>
        </p:txBody>
      </p:sp>
    </p:spTree>
    <p:extLst>
      <p:ext uri="{BB962C8B-B14F-4D97-AF65-F5344CB8AC3E}">
        <p14:creationId xmlns:p14="http://schemas.microsoft.com/office/powerpoint/2010/main" val="3851199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0DB1D8-E927-634D-97CE-5B737982C9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9E8BCB1-B9FD-2F44-9EF8-31DD44BD55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32D23C0-6D81-574D-8BCB-2ED7EBA916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3D3B2D-0D52-8C49-ACAD-D71964874CBA}" type="datetimeFigureOut">
              <a:rPr lang="en-US" smtClean="0"/>
              <a:t>7/25/2020</a:t>
            </a:fld>
            <a:endParaRPr lang="en-US"/>
          </a:p>
        </p:txBody>
      </p:sp>
      <p:sp>
        <p:nvSpPr>
          <p:cNvPr id="5" name="Footer Placeholder 4">
            <a:extLst>
              <a:ext uri="{FF2B5EF4-FFF2-40B4-BE49-F238E27FC236}">
                <a16:creationId xmlns:a16="http://schemas.microsoft.com/office/drawing/2014/main" id="{9DF3F959-A6B0-C645-B8ED-B60FFE6772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B4BF70-F9DF-174E-B61B-03A0C2FE30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AD3C22-D05D-1E47-85BB-8712E5F5CA90}" type="slidenum">
              <a:rPr lang="en-US" smtClean="0"/>
              <a:t>‹#›</a:t>
            </a:fld>
            <a:endParaRPr lang="en-US"/>
          </a:p>
        </p:txBody>
      </p:sp>
    </p:spTree>
    <p:extLst>
      <p:ext uri="{BB962C8B-B14F-4D97-AF65-F5344CB8AC3E}">
        <p14:creationId xmlns:p14="http://schemas.microsoft.com/office/powerpoint/2010/main" val="3283044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8" Type="http://schemas.openxmlformats.org/officeDocument/2006/relationships/customXml" Target="../ink/ink4.xml" /><Relationship Id="rId13" Type="http://schemas.openxmlformats.org/officeDocument/2006/relationships/image" Target="../media/image6.png" /><Relationship Id="rId18" Type="http://schemas.openxmlformats.org/officeDocument/2006/relationships/customXml" Target="../ink/ink9.xml" /><Relationship Id="rId26" Type="http://schemas.openxmlformats.org/officeDocument/2006/relationships/customXml" Target="../ink/ink13.xml" /><Relationship Id="rId3" Type="http://schemas.openxmlformats.org/officeDocument/2006/relationships/image" Target="../media/image1.png" /><Relationship Id="rId21" Type="http://schemas.openxmlformats.org/officeDocument/2006/relationships/image" Target="../media/image10.png" /><Relationship Id="rId7" Type="http://schemas.openxmlformats.org/officeDocument/2006/relationships/image" Target="../media/image3.png" /><Relationship Id="rId12" Type="http://schemas.openxmlformats.org/officeDocument/2006/relationships/customXml" Target="../ink/ink6.xml" /><Relationship Id="rId17" Type="http://schemas.openxmlformats.org/officeDocument/2006/relationships/image" Target="../media/image8.png" /><Relationship Id="rId25" Type="http://schemas.openxmlformats.org/officeDocument/2006/relationships/image" Target="../media/image12.png" /><Relationship Id="rId2" Type="http://schemas.openxmlformats.org/officeDocument/2006/relationships/customXml" Target="../ink/ink1.xml" /><Relationship Id="rId16" Type="http://schemas.openxmlformats.org/officeDocument/2006/relationships/customXml" Target="../ink/ink8.xml" /><Relationship Id="rId20" Type="http://schemas.openxmlformats.org/officeDocument/2006/relationships/customXml" Target="../ink/ink10.xml" /><Relationship Id="rId1" Type="http://schemas.openxmlformats.org/officeDocument/2006/relationships/slideLayout" Target="../slideLayouts/slideLayout2.xml" /><Relationship Id="rId6" Type="http://schemas.openxmlformats.org/officeDocument/2006/relationships/customXml" Target="../ink/ink3.xml" /><Relationship Id="rId11" Type="http://schemas.openxmlformats.org/officeDocument/2006/relationships/image" Target="../media/image5.png" /><Relationship Id="rId24" Type="http://schemas.openxmlformats.org/officeDocument/2006/relationships/customXml" Target="../ink/ink12.xml" /><Relationship Id="rId5" Type="http://schemas.openxmlformats.org/officeDocument/2006/relationships/image" Target="../media/image2.png" /><Relationship Id="rId15" Type="http://schemas.openxmlformats.org/officeDocument/2006/relationships/image" Target="../media/image7.png" /><Relationship Id="rId23" Type="http://schemas.openxmlformats.org/officeDocument/2006/relationships/image" Target="../media/image11.png" /><Relationship Id="rId10" Type="http://schemas.openxmlformats.org/officeDocument/2006/relationships/customXml" Target="../ink/ink5.xml" /><Relationship Id="rId19" Type="http://schemas.openxmlformats.org/officeDocument/2006/relationships/image" Target="../media/image9.png" /><Relationship Id="rId4" Type="http://schemas.openxmlformats.org/officeDocument/2006/relationships/customXml" Target="../ink/ink2.xml" /><Relationship Id="rId9" Type="http://schemas.openxmlformats.org/officeDocument/2006/relationships/image" Target="../media/image4.png" /><Relationship Id="rId14" Type="http://schemas.openxmlformats.org/officeDocument/2006/relationships/customXml" Target="../ink/ink7.xml" /><Relationship Id="rId22" Type="http://schemas.openxmlformats.org/officeDocument/2006/relationships/customXml" Target="../ink/ink11.xml" /><Relationship Id="rId27" Type="http://schemas.openxmlformats.org/officeDocument/2006/relationships/image" Target="../media/image13.png"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C2F1D-C4AD-DD47-9537-C61B95C272F7}"/>
              </a:ext>
            </a:extLst>
          </p:cNvPr>
          <p:cNvSpPr>
            <a:spLocks noGrp="1"/>
          </p:cNvSpPr>
          <p:nvPr>
            <p:ph type="ctrTitle"/>
          </p:nvPr>
        </p:nvSpPr>
        <p:spPr/>
        <p:txBody>
          <a:bodyPr>
            <a:normAutofit fontScale="90000"/>
          </a:bodyPr>
          <a:lstStyle/>
          <a:p>
            <a:r>
              <a:rPr lang="hi-IN"/>
              <a:t>डॉ सिकन्दर प्रसाद यादव अर्थशास्त्र विभाग एम एल आर्य कालेज कसबा पूर्णिया </a:t>
            </a:r>
            <a:endParaRPr lang="en-US"/>
          </a:p>
        </p:txBody>
      </p:sp>
      <p:sp>
        <p:nvSpPr>
          <p:cNvPr id="3" name="Subtitle 2">
            <a:extLst>
              <a:ext uri="{FF2B5EF4-FFF2-40B4-BE49-F238E27FC236}">
                <a16:creationId xmlns:a16="http://schemas.microsoft.com/office/drawing/2014/main" id="{84F17AFF-FA97-6047-90F1-BB6AB72F52D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51539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6F6E4-964B-0B41-A522-3390EF3E7598}"/>
              </a:ext>
            </a:extLst>
          </p:cNvPr>
          <p:cNvSpPr>
            <a:spLocks noGrp="1"/>
          </p:cNvSpPr>
          <p:nvPr>
            <p:ph type="title"/>
          </p:nvPr>
        </p:nvSpPr>
        <p:spPr/>
        <p:txBody>
          <a:bodyPr/>
          <a:lstStyle/>
          <a:p>
            <a:r>
              <a:rPr lang="hi-IN"/>
              <a:t>      तटस्थता वक्र विश्लेष्ण के अन्तर्गत           </a:t>
            </a:r>
            <a:br>
              <a:rPr lang="hi-IN"/>
            </a:br>
            <a:r>
              <a:rPr lang="hi-IN"/>
              <a:t>            कीमत प्रभाव </a:t>
            </a:r>
            <a:endParaRPr lang="en-US"/>
          </a:p>
        </p:txBody>
      </p:sp>
      <p:sp>
        <p:nvSpPr>
          <p:cNvPr id="3" name="Content Placeholder 2">
            <a:extLst>
              <a:ext uri="{FF2B5EF4-FFF2-40B4-BE49-F238E27FC236}">
                <a16:creationId xmlns:a16="http://schemas.microsoft.com/office/drawing/2014/main" id="{EE125FF6-E426-714C-A721-52D85290DAD4}"/>
              </a:ext>
            </a:extLst>
          </p:cNvPr>
          <p:cNvSpPr>
            <a:spLocks noGrp="1"/>
          </p:cNvSpPr>
          <p:nvPr>
            <p:ph idx="1"/>
          </p:nvPr>
        </p:nvSpPr>
        <p:spPr/>
        <p:txBody>
          <a:bodyPr>
            <a:normAutofit lnSpcReduction="10000"/>
          </a:bodyPr>
          <a:lstStyle/>
          <a:p>
            <a:pPr marL="0" indent="0">
              <a:buNone/>
            </a:pPr>
            <a:r>
              <a:rPr lang="hi-IN"/>
              <a:t>उपयोगिता के पूर्व सिद्धांत में मार्शल महोदय ने कीमत प्रभाव, आय प्रभाव तथा प्रतिस्थापन प्रभाव के ऊपर ध्यान नहीं दिया ।हिक्स ने तटस्थता वक्र विश्लेष्ण के माध्यम से सभी तत्वों पर ध्यान देते हुए सिद्धांत का प्रतिपादन किया ।</a:t>
            </a:r>
          </a:p>
          <a:p>
            <a:pPr marL="0" indent="0">
              <a:buNone/>
            </a:pPr>
            <a:r>
              <a:rPr lang="hi-IN"/>
              <a:t>       परम्पागत मांग रेखा मुख्यतः दो मान्यताऔ पर आधारित था ।एक बस्तु के कीमत में परिवर्तन होता है जबकि अन्य बस्तुऔ की कीमतें  स्थिर  रहती है ।दूसरा उपभोक्ता की आय स्थिर रहती है ।</a:t>
            </a:r>
          </a:p>
          <a:p>
            <a:pPr marL="0" indent="0">
              <a:buNone/>
            </a:pPr>
            <a:r>
              <a:rPr lang="hi-IN"/>
              <a:t>         ।किसी एक बस्तु के कीमत में परिवर्तन होने से उपभोक्ता की वास्तविक आय में परिवर्तन हो जाता है ।इसे कीमत में परिवर्तन के </a:t>
            </a:r>
          </a:p>
          <a:p>
            <a:pPr marL="0" indent="0">
              <a:buNone/>
            </a:pPr>
            <a:r>
              <a:rPr lang="hi-IN"/>
              <a:t>परिणामस्वरूप आय प्रभाव कहा जाता है ।इससे उपभोक्ता के माँग में भी परिवर्तन होता है ।</a:t>
            </a:r>
            <a:endParaRPr lang="en-US"/>
          </a:p>
        </p:txBody>
      </p:sp>
    </p:spTree>
    <p:extLst>
      <p:ext uri="{BB962C8B-B14F-4D97-AF65-F5344CB8AC3E}">
        <p14:creationId xmlns:p14="http://schemas.microsoft.com/office/powerpoint/2010/main" val="3821637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0DDB3-E43F-AB4C-911A-C35B6E4773D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F23FA4-C98C-B34F-AE60-E7417D7ED5D3}"/>
              </a:ext>
            </a:extLst>
          </p:cNvPr>
          <p:cNvSpPr>
            <a:spLocks noGrp="1"/>
          </p:cNvSpPr>
          <p:nvPr>
            <p:ph idx="1"/>
          </p:nvPr>
        </p:nvSpPr>
        <p:spPr/>
        <p:txBody>
          <a:bodyPr>
            <a:normAutofit lnSpcReduction="10000"/>
          </a:bodyPr>
          <a:lstStyle/>
          <a:p>
            <a:pPr marL="0" indent="0">
              <a:buNone/>
            </a:pPr>
            <a:r>
              <a:rPr lang="hi-IN"/>
              <a:t>हिक्स तथा एलन ने बताया कि कीमत में परिवर्तन का माँग पर कुल प्रभाव के दो अंग होते हैं ।प्रतिस्थापन प्रभाव तथा आय प्रभाव ।</a:t>
            </a:r>
          </a:p>
          <a:p>
            <a:pPr marL="0" indent="0">
              <a:buNone/>
            </a:pPr>
            <a:r>
              <a:rPr lang="hi-IN"/>
              <a:t>       कीमत में परिवर्तन के परिणामस्वरूप उपभोक्ता द्वारा किसी बस्तु की मांगी गई मात्रा पर कुल प्रभाव को कीमत प्रभाव मापता है ।</a:t>
            </a:r>
          </a:p>
          <a:p>
            <a:pPr marL="0" indent="0">
              <a:buNone/>
            </a:pPr>
            <a:r>
              <a:rPr lang="hi-IN"/>
              <a:t>कीमत प्रभाव के कुछ मान्यताए है जो निम्न लिखित है ।</a:t>
            </a:r>
          </a:p>
          <a:p>
            <a:pPr marL="0" indent="0">
              <a:buNone/>
            </a:pPr>
            <a:r>
              <a:rPr lang="hi-IN"/>
              <a:t> 1 एक बस्तु की कीमत में परिवर्तन होता है </a:t>
            </a:r>
          </a:p>
          <a:p>
            <a:pPr marL="0" indent="0">
              <a:buNone/>
            </a:pPr>
            <a:r>
              <a:rPr lang="hi-IN"/>
              <a:t> 2 दूसरी बस्तु की कीमत स्थिर  रहती है ।</a:t>
            </a:r>
          </a:p>
          <a:p>
            <a:pPr marL="0" indent="0">
              <a:buNone/>
            </a:pPr>
            <a:r>
              <a:rPr lang="hi-IN"/>
              <a:t> 3 उपभोक्ता की द्राव्यिक आय स्थिर रहती है ।</a:t>
            </a:r>
          </a:p>
          <a:p>
            <a:pPr marL="0" indent="0">
              <a:buNone/>
            </a:pPr>
            <a:r>
              <a:rPr lang="hi-IN"/>
              <a:t> 4 एक बस्तु की कीमत में परिवर्तन से वास्तविक आय में भी परिवर्तन होता है ।</a:t>
            </a:r>
            <a:endParaRPr lang="en-US"/>
          </a:p>
        </p:txBody>
      </p:sp>
    </p:spTree>
    <p:extLst>
      <p:ext uri="{BB962C8B-B14F-4D97-AF65-F5344CB8AC3E}">
        <p14:creationId xmlns:p14="http://schemas.microsoft.com/office/powerpoint/2010/main" val="2573488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7BA58-7676-9B40-B20C-7C704FF58DD3}"/>
              </a:ext>
            </a:extLst>
          </p:cNvPr>
          <p:cNvSpPr>
            <a:spLocks noGrp="1"/>
          </p:cNvSpPr>
          <p:nvPr>
            <p:ph type="title"/>
          </p:nvPr>
        </p:nvSpPr>
        <p:spPr/>
        <p:txBody>
          <a:bodyPr/>
          <a:lstStyle/>
          <a:p>
            <a:r>
              <a:rPr lang="hi-IN"/>
              <a:t>      इसे नीचे के रेखा चित्र द्वारा स्पष्ट किया जा सकता है।</a:t>
            </a:r>
            <a:endParaRPr lang="en-US"/>
          </a:p>
        </p:txBody>
      </p:sp>
      <p:sp>
        <p:nvSpPr>
          <p:cNvPr id="3" name="Content Placeholder 2">
            <a:extLst>
              <a:ext uri="{FF2B5EF4-FFF2-40B4-BE49-F238E27FC236}">
                <a16:creationId xmlns:a16="http://schemas.microsoft.com/office/drawing/2014/main" id="{FEE6E9C5-D05F-1946-8F13-E48C56CE8728}"/>
              </a:ext>
            </a:extLst>
          </p:cNvPr>
          <p:cNvSpPr>
            <a:spLocks noGrp="1"/>
          </p:cNvSpPr>
          <p:nvPr>
            <p:ph idx="1"/>
          </p:nvPr>
        </p:nvSpPr>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337C0B65-CBD4-E640-B7DF-B6A9378AF2C9}"/>
                  </a:ext>
                </a:extLst>
              </p14:cNvPr>
              <p14:cNvContentPartPr/>
              <p14:nvPr/>
            </p14:nvContentPartPr>
            <p14:xfrm>
              <a:off x="5205669" y="2184369"/>
              <a:ext cx="4881600" cy="3727080"/>
            </p14:xfrm>
          </p:contentPart>
        </mc:Choice>
        <mc:Fallback xmlns="">
          <p:pic>
            <p:nvPicPr>
              <p:cNvPr id="4" name="Ink 3">
                <a:extLst>
                  <a:ext uri="{FF2B5EF4-FFF2-40B4-BE49-F238E27FC236}">
                    <a16:creationId xmlns:a16="http://schemas.microsoft.com/office/drawing/2014/main" id="{337C0B65-CBD4-E640-B7DF-B6A9378AF2C9}"/>
                  </a:ext>
                </a:extLst>
              </p:cNvPr>
              <p:cNvPicPr/>
              <p:nvPr/>
            </p:nvPicPr>
            <p:blipFill>
              <a:blip r:embed="rId3"/>
              <a:stretch>
                <a:fillRect/>
              </a:stretch>
            </p:blipFill>
            <p:spPr>
              <a:xfrm>
                <a:off x="5197029" y="2175369"/>
                <a:ext cx="4899240" cy="37447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Ink 4">
                <a:extLst>
                  <a:ext uri="{FF2B5EF4-FFF2-40B4-BE49-F238E27FC236}">
                    <a16:creationId xmlns:a16="http://schemas.microsoft.com/office/drawing/2014/main" id="{0D741969-E43D-F54E-A032-D61FC5197FA5}"/>
                  </a:ext>
                </a:extLst>
              </p14:cNvPr>
              <p14:cNvContentPartPr/>
              <p14:nvPr/>
            </p14:nvContentPartPr>
            <p14:xfrm>
              <a:off x="4010829" y="5503209"/>
              <a:ext cx="1010160" cy="1047960"/>
            </p14:xfrm>
          </p:contentPart>
        </mc:Choice>
        <mc:Fallback xmlns="">
          <p:pic>
            <p:nvPicPr>
              <p:cNvPr id="5" name="Ink 4">
                <a:extLst>
                  <a:ext uri="{FF2B5EF4-FFF2-40B4-BE49-F238E27FC236}">
                    <a16:creationId xmlns:a16="http://schemas.microsoft.com/office/drawing/2014/main" id="{0D741969-E43D-F54E-A032-D61FC5197FA5}"/>
                  </a:ext>
                </a:extLst>
              </p:cNvPr>
              <p:cNvPicPr/>
              <p:nvPr/>
            </p:nvPicPr>
            <p:blipFill>
              <a:blip r:embed="rId5"/>
              <a:stretch>
                <a:fillRect/>
              </a:stretch>
            </p:blipFill>
            <p:spPr>
              <a:xfrm>
                <a:off x="4001829" y="5494209"/>
                <a:ext cx="1027800" cy="10656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8" name="Ink 8">
                <a:extLst>
                  <a:ext uri="{FF2B5EF4-FFF2-40B4-BE49-F238E27FC236}">
                    <a16:creationId xmlns:a16="http://schemas.microsoft.com/office/drawing/2014/main" id="{862DD414-B235-D54C-A2CA-4DEDC64A66BA}"/>
                  </a:ext>
                </a:extLst>
              </p14:cNvPr>
              <p14:cNvContentPartPr/>
              <p14:nvPr/>
            </p14:nvContentPartPr>
            <p14:xfrm>
              <a:off x="10662549" y="5799849"/>
              <a:ext cx="1306800" cy="1085040"/>
            </p14:xfrm>
          </p:contentPart>
        </mc:Choice>
        <mc:Fallback xmlns="">
          <p:pic>
            <p:nvPicPr>
              <p:cNvPr id="8" name="Ink 8">
                <a:extLst>
                  <a:ext uri="{FF2B5EF4-FFF2-40B4-BE49-F238E27FC236}">
                    <a16:creationId xmlns:a16="http://schemas.microsoft.com/office/drawing/2014/main" id="{862DD414-B235-D54C-A2CA-4DEDC64A66BA}"/>
                  </a:ext>
                </a:extLst>
              </p:cNvPr>
              <p:cNvPicPr/>
              <p:nvPr/>
            </p:nvPicPr>
            <p:blipFill>
              <a:blip r:embed="rId7"/>
              <a:stretch>
                <a:fillRect/>
              </a:stretch>
            </p:blipFill>
            <p:spPr>
              <a:xfrm>
                <a:off x="10653909" y="5790849"/>
                <a:ext cx="1324440" cy="11026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2" name="Ink 12">
                <a:extLst>
                  <a:ext uri="{FF2B5EF4-FFF2-40B4-BE49-F238E27FC236}">
                    <a16:creationId xmlns:a16="http://schemas.microsoft.com/office/drawing/2014/main" id="{7EEF8CF1-9ED4-8846-8E06-DC1C3DFE2121}"/>
                  </a:ext>
                </a:extLst>
              </p14:cNvPr>
              <p14:cNvContentPartPr/>
              <p14:nvPr/>
            </p14:nvContentPartPr>
            <p14:xfrm>
              <a:off x="3890229" y="1720689"/>
              <a:ext cx="1371600" cy="1937880"/>
            </p14:xfrm>
          </p:contentPart>
        </mc:Choice>
        <mc:Fallback xmlns="">
          <p:pic>
            <p:nvPicPr>
              <p:cNvPr id="12" name="Ink 12">
                <a:extLst>
                  <a:ext uri="{FF2B5EF4-FFF2-40B4-BE49-F238E27FC236}">
                    <a16:creationId xmlns:a16="http://schemas.microsoft.com/office/drawing/2014/main" id="{7EEF8CF1-9ED4-8846-8E06-DC1C3DFE2121}"/>
                  </a:ext>
                </a:extLst>
              </p:cNvPr>
              <p:cNvPicPr/>
              <p:nvPr/>
            </p:nvPicPr>
            <p:blipFill>
              <a:blip r:embed="rId9"/>
              <a:stretch>
                <a:fillRect/>
              </a:stretch>
            </p:blipFill>
            <p:spPr>
              <a:xfrm>
                <a:off x="3881229" y="1712049"/>
                <a:ext cx="1389240" cy="19555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4" name="Ink 13">
                <a:extLst>
                  <a:ext uri="{FF2B5EF4-FFF2-40B4-BE49-F238E27FC236}">
                    <a16:creationId xmlns:a16="http://schemas.microsoft.com/office/drawing/2014/main" id="{6EDF5098-7B64-4542-BD6E-2ADBBBE2B0DD}"/>
                  </a:ext>
                </a:extLst>
              </p14:cNvPr>
              <p14:cNvContentPartPr/>
              <p14:nvPr/>
            </p14:nvContentPartPr>
            <p14:xfrm>
              <a:off x="5187309" y="3445089"/>
              <a:ext cx="2668680" cy="2540520"/>
            </p14:xfrm>
          </p:contentPart>
        </mc:Choice>
        <mc:Fallback xmlns="">
          <p:pic>
            <p:nvPicPr>
              <p:cNvPr id="14" name="Ink 13">
                <a:extLst>
                  <a:ext uri="{FF2B5EF4-FFF2-40B4-BE49-F238E27FC236}">
                    <a16:creationId xmlns:a16="http://schemas.microsoft.com/office/drawing/2014/main" id="{6EDF5098-7B64-4542-BD6E-2ADBBBE2B0DD}"/>
                  </a:ext>
                </a:extLst>
              </p:cNvPr>
              <p:cNvPicPr/>
              <p:nvPr/>
            </p:nvPicPr>
            <p:blipFill>
              <a:blip r:embed="rId11"/>
              <a:stretch>
                <a:fillRect/>
              </a:stretch>
            </p:blipFill>
            <p:spPr>
              <a:xfrm>
                <a:off x="5178309" y="3436449"/>
                <a:ext cx="2686320" cy="255816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7" name="Ink 17">
                <a:extLst>
                  <a:ext uri="{FF2B5EF4-FFF2-40B4-BE49-F238E27FC236}">
                    <a16:creationId xmlns:a16="http://schemas.microsoft.com/office/drawing/2014/main" id="{B6DA6BF4-0AB4-A747-AAFF-05A27CBA85F5}"/>
                  </a:ext>
                </a:extLst>
              </p14:cNvPr>
              <p14:cNvContentPartPr/>
              <p14:nvPr/>
            </p14:nvContentPartPr>
            <p14:xfrm>
              <a:off x="4964829" y="3519249"/>
              <a:ext cx="4863240" cy="2549880"/>
            </p14:xfrm>
          </p:contentPart>
        </mc:Choice>
        <mc:Fallback xmlns="">
          <p:pic>
            <p:nvPicPr>
              <p:cNvPr id="17" name="Ink 17">
                <a:extLst>
                  <a:ext uri="{FF2B5EF4-FFF2-40B4-BE49-F238E27FC236}">
                    <a16:creationId xmlns:a16="http://schemas.microsoft.com/office/drawing/2014/main" id="{B6DA6BF4-0AB4-A747-AAFF-05A27CBA85F5}"/>
                  </a:ext>
                </a:extLst>
              </p:cNvPr>
              <p:cNvPicPr/>
              <p:nvPr/>
            </p:nvPicPr>
            <p:blipFill>
              <a:blip r:embed="rId13"/>
              <a:stretch>
                <a:fillRect/>
              </a:stretch>
            </p:blipFill>
            <p:spPr>
              <a:xfrm>
                <a:off x="4956189" y="3510609"/>
                <a:ext cx="4880880" cy="256752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1" name="Ink 21">
                <a:extLst>
                  <a:ext uri="{FF2B5EF4-FFF2-40B4-BE49-F238E27FC236}">
                    <a16:creationId xmlns:a16="http://schemas.microsoft.com/office/drawing/2014/main" id="{7B9CCBF4-3B69-F549-B3D3-84BCB98B7FF8}"/>
                  </a:ext>
                </a:extLst>
              </p14:cNvPr>
              <p14:cNvContentPartPr/>
              <p14:nvPr/>
            </p14:nvContentPartPr>
            <p14:xfrm>
              <a:off x="6752949" y="3445089"/>
              <a:ext cx="3613680" cy="1910160"/>
            </p14:xfrm>
          </p:contentPart>
        </mc:Choice>
        <mc:Fallback xmlns="">
          <p:pic>
            <p:nvPicPr>
              <p:cNvPr id="21" name="Ink 21">
                <a:extLst>
                  <a:ext uri="{FF2B5EF4-FFF2-40B4-BE49-F238E27FC236}">
                    <a16:creationId xmlns:a16="http://schemas.microsoft.com/office/drawing/2014/main" id="{7B9CCBF4-3B69-F549-B3D3-84BCB98B7FF8}"/>
                  </a:ext>
                </a:extLst>
              </p:cNvPr>
              <p:cNvPicPr/>
              <p:nvPr/>
            </p:nvPicPr>
            <p:blipFill>
              <a:blip r:embed="rId15"/>
              <a:stretch>
                <a:fillRect/>
              </a:stretch>
            </p:blipFill>
            <p:spPr>
              <a:xfrm>
                <a:off x="6744309" y="3436449"/>
                <a:ext cx="3631320" cy="19278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3" name="Ink 22">
                <a:extLst>
                  <a:ext uri="{FF2B5EF4-FFF2-40B4-BE49-F238E27FC236}">
                    <a16:creationId xmlns:a16="http://schemas.microsoft.com/office/drawing/2014/main" id="{4993F036-16E6-924B-B6D4-F2C6D19E2463}"/>
                  </a:ext>
                </a:extLst>
              </p14:cNvPr>
              <p14:cNvContentPartPr/>
              <p14:nvPr/>
            </p14:nvContentPartPr>
            <p14:xfrm>
              <a:off x="8374389" y="3556329"/>
              <a:ext cx="2232360" cy="1520640"/>
            </p14:xfrm>
          </p:contentPart>
        </mc:Choice>
        <mc:Fallback xmlns="">
          <p:pic>
            <p:nvPicPr>
              <p:cNvPr id="23" name="Ink 22">
                <a:extLst>
                  <a:ext uri="{FF2B5EF4-FFF2-40B4-BE49-F238E27FC236}">
                    <a16:creationId xmlns:a16="http://schemas.microsoft.com/office/drawing/2014/main" id="{4993F036-16E6-924B-B6D4-F2C6D19E2463}"/>
                  </a:ext>
                </a:extLst>
              </p:cNvPr>
              <p:cNvPicPr/>
              <p:nvPr/>
            </p:nvPicPr>
            <p:blipFill>
              <a:blip r:embed="rId17"/>
              <a:stretch>
                <a:fillRect/>
              </a:stretch>
            </p:blipFill>
            <p:spPr>
              <a:xfrm>
                <a:off x="8365389" y="3547689"/>
                <a:ext cx="2250000" cy="153828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4" name="Ink 23">
                <a:extLst>
                  <a:ext uri="{FF2B5EF4-FFF2-40B4-BE49-F238E27FC236}">
                    <a16:creationId xmlns:a16="http://schemas.microsoft.com/office/drawing/2014/main" id="{008DE83F-D2D2-084C-9E6A-D391F7B5E2CC}"/>
                  </a:ext>
                </a:extLst>
              </p14:cNvPr>
              <p14:cNvContentPartPr/>
              <p14:nvPr/>
            </p14:nvContentPartPr>
            <p14:xfrm>
              <a:off x="4075629" y="3964209"/>
              <a:ext cx="658080" cy="343440"/>
            </p14:xfrm>
          </p:contentPart>
        </mc:Choice>
        <mc:Fallback xmlns="">
          <p:pic>
            <p:nvPicPr>
              <p:cNvPr id="24" name="Ink 23">
                <a:extLst>
                  <a:ext uri="{FF2B5EF4-FFF2-40B4-BE49-F238E27FC236}">
                    <a16:creationId xmlns:a16="http://schemas.microsoft.com/office/drawing/2014/main" id="{008DE83F-D2D2-084C-9E6A-D391F7B5E2CC}"/>
                  </a:ext>
                </a:extLst>
              </p:cNvPr>
              <p:cNvPicPr/>
              <p:nvPr/>
            </p:nvPicPr>
            <p:blipFill>
              <a:blip r:embed="rId19"/>
              <a:stretch>
                <a:fillRect/>
              </a:stretch>
            </p:blipFill>
            <p:spPr>
              <a:xfrm>
                <a:off x="4066629" y="3955569"/>
                <a:ext cx="675720" cy="36108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25" name="Ink 24">
                <a:extLst>
                  <a:ext uri="{FF2B5EF4-FFF2-40B4-BE49-F238E27FC236}">
                    <a16:creationId xmlns:a16="http://schemas.microsoft.com/office/drawing/2014/main" id="{9E933B1D-B8F1-9F40-8A62-0E98FCD14540}"/>
                  </a:ext>
                </a:extLst>
              </p14:cNvPr>
              <p14:cNvContentPartPr/>
              <p14:nvPr/>
            </p14:nvContentPartPr>
            <p14:xfrm>
              <a:off x="6817749" y="942009"/>
              <a:ext cx="18720" cy="74520"/>
            </p14:xfrm>
          </p:contentPart>
        </mc:Choice>
        <mc:Fallback xmlns="">
          <p:pic>
            <p:nvPicPr>
              <p:cNvPr id="25" name="Ink 24">
                <a:extLst>
                  <a:ext uri="{FF2B5EF4-FFF2-40B4-BE49-F238E27FC236}">
                    <a16:creationId xmlns:a16="http://schemas.microsoft.com/office/drawing/2014/main" id="{9E933B1D-B8F1-9F40-8A62-0E98FCD14540}"/>
                  </a:ext>
                </a:extLst>
              </p:cNvPr>
              <p:cNvPicPr/>
              <p:nvPr/>
            </p:nvPicPr>
            <p:blipFill>
              <a:blip r:embed="rId21"/>
              <a:stretch>
                <a:fillRect/>
              </a:stretch>
            </p:blipFill>
            <p:spPr>
              <a:xfrm>
                <a:off x="6809109" y="933369"/>
                <a:ext cx="36360" cy="9216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26" name="Ink 25">
                <a:extLst>
                  <a:ext uri="{FF2B5EF4-FFF2-40B4-BE49-F238E27FC236}">
                    <a16:creationId xmlns:a16="http://schemas.microsoft.com/office/drawing/2014/main" id="{9521F082-D7CE-6B40-9A4C-F25B82DE022F}"/>
                  </a:ext>
                </a:extLst>
              </p14:cNvPr>
              <p14:cNvContentPartPr/>
              <p14:nvPr/>
            </p14:nvContentPartPr>
            <p14:xfrm>
              <a:off x="7151469" y="923649"/>
              <a:ext cx="360" cy="19080"/>
            </p14:xfrm>
          </p:contentPart>
        </mc:Choice>
        <mc:Fallback xmlns="">
          <p:pic>
            <p:nvPicPr>
              <p:cNvPr id="26" name="Ink 25">
                <a:extLst>
                  <a:ext uri="{FF2B5EF4-FFF2-40B4-BE49-F238E27FC236}">
                    <a16:creationId xmlns:a16="http://schemas.microsoft.com/office/drawing/2014/main" id="{9521F082-D7CE-6B40-9A4C-F25B82DE022F}"/>
                  </a:ext>
                </a:extLst>
              </p:cNvPr>
              <p:cNvPicPr/>
              <p:nvPr/>
            </p:nvPicPr>
            <p:blipFill>
              <a:blip r:embed="rId23"/>
              <a:stretch>
                <a:fillRect/>
              </a:stretch>
            </p:blipFill>
            <p:spPr>
              <a:xfrm>
                <a:off x="7142469" y="914649"/>
                <a:ext cx="18000" cy="3672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27" name="Ink 26">
                <a:extLst>
                  <a:ext uri="{FF2B5EF4-FFF2-40B4-BE49-F238E27FC236}">
                    <a16:creationId xmlns:a16="http://schemas.microsoft.com/office/drawing/2014/main" id="{2316CAD0-824E-8B4B-8FDE-25BD0DB810B0}"/>
                  </a:ext>
                </a:extLst>
              </p14:cNvPr>
              <p14:cNvContentPartPr/>
              <p14:nvPr/>
            </p14:nvContentPartPr>
            <p14:xfrm>
              <a:off x="6243549" y="605894"/>
              <a:ext cx="92880" cy="74520"/>
            </p14:xfrm>
          </p:contentPart>
        </mc:Choice>
        <mc:Fallback xmlns="">
          <p:pic>
            <p:nvPicPr>
              <p:cNvPr id="27" name="Ink 26">
                <a:extLst>
                  <a:ext uri="{FF2B5EF4-FFF2-40B4-BE49-F238E27FC236}">
                    <a16:creationId xmlns:a16="http://schemas.microsoft.com/office/drawing/2014/main" id="{2316CAD0-824E-8B4B-8FDE-25BD0DB810B0}"/>
                  </a:ext>
                </a:extLst>
              </p:cNvPr>
              <p:cNvPicPr/>
              <p:nvPr/>
            </p:nvPicPr>
            <p:blipFill>
              <a:blip r:embed="rId25"/>
              <a:stretch>
                <a:fillRect/>
              </a:stretch>
            </p:blipFill>
            <p:spPr>
              <a:xfrm>
                <a:off x="6234549" y="597254"/>
                <a:ext cx="110520" cy="9216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28" name="Ink 27">
                <a:extLst>
                  <a:ext uri="{FF2B5EF4-FFF2-40B4-BE49-F238E27FC236}">
                    <a16:creationId xmlns:a16="http://schemas.microsoft.com/office/drawing/2014/main" id="{8C35B3AE-A0F9-4B4B-A43A-26CCB7D8D83C}"/>
                  </a:ext>
                </a:extLst>
              </p14:cNvPr>
              <p14:cNvContentPartPr/>
              <p14:nvPr/>
            </p14:nvContentPartPr>
            <p14:xfrm>
              <a:off x="6558549" y="828374"/>
              <a:ext cx="55800" cy="37440"/>
            </p14:xfrm>
          </p:contentPart>
        </mc:Choice>
        <mc:Fallback xmlns="">
          <p:pic>
            <p:nvPicPr>
              <p:cNvPr id="28" name="Ink 27">
                <a:extLst>
                  <a:ext uri="{FF2B5EF4-FFF2-40B4-BE49-F238E27FC236}">
                    <a16:creationId xmlns:a16="http://schemas.microsoft.com/office/drawing/2014/main" id="{8C35B3AE-A0F9-4B4B-A43A-26CCB7D8D83C}"/>
                  </a:ext>
                </a:extLst>
              </p:cNvPr>
              <p:cNvPicPr/>
              <p:nvPr/>
            </p:nvPicPr>
            <p:blipFill>
              <a:blip r:embed="rId27"/>
              <a:stretch>
                <a:fillRect/>
              </a:stretch>
            </p:blipFill>
            <p:spPr>
              <a:xfrm>
                <a:off x="6549549" y="819734"/>
                <a:ext cx="73440" cy="55080"/>
              </a:xfrm>
              <a:prstGeom prst="rect">
                <a:avLst/>
              </a:prstGeom>
            </p:spPr>
          </p:pic>
        </mc:Fallback>
      </mc:AlternateContent>
    </p:spTree>
    <p:extLst>
      <p:ext uri="{BB962C8B-B14F-4D97-AF65-F5344CB8AC3E}">
        <p14:creationId xmlns:p14="http://schemas.microsoft.com/office/powerpoint/2010/main" val="2904827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7766D-D7D4-B942-9E3A-DC60A777972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727D717-9AC3-2242-9161-9AB96E8CC399}"/>
              </a:ext>
            </a:extLst>
          </p:cNvPr>
          <p:cNvSpPr>
            <a:spLocks noGrp="1"/>
          </p:cNvSpPr>
          <p:nvPr>
            <p:ph idx="1"/>
          </p:nvPr>
        </p:nvSpPr>
        <p:spPr>
          <a:xfrm rot="10800000" flipV="1">
            <a:off x="615538" y="2263735"/>
            <a:ext cx="10515600" cy="6364432"/>
          </a:xfrm>
        </p:spPr>
        <p:txBody>
          <a:bodyPr/>
          <a:lstStyle/>
          <a:p>
            <a:pPr marL="0" indent="0">
              <a:buNone/>
            </a:pPr>
            <a:r>
              <a:rPr lang="hi-IN"/>
              <a:t>उपर्युक्त रेखा चित्र में OX  रेखा पर X   बस्तु तथ OY   रेखा पर Y बस्तु को दर्शाया गया है ।ईस रेखा चित्र में हम देखते हैं कि कीमत रेखा उपर चढती जाती है ।एक बस्तु वाई कीमत स्थिर रहती है लेकिन एक्स बस्तु की कीमत में परिवर्तन के फलस्वरूप कीमत रेखा में परिवर्तन होता है ।इससे उपभोक्ता की मांग में भी भी परिवर्तन होता है तथा संतुलन बिन्दु मे भी परिवर्तन होता है ।</a:t>
            </a:r>
          </a:p>
          <a:p>
            <a:pPr marL="0" indent="0">
              <a:buNone/>
            </a:pPr>
            <a:r>
              <a:rPr lang="hi-IN"/>
              <a:t>       ऐसा इसलिए हुआ कि एक वस्तु के कीमत में परिवर्तन से उपभोक्ता के आय में परिवर्तन होता है जिससे उपभोक्ता के माँग में भी परिवर्तन होता है ।</a:t>
            </a:r>
          </a:p>
          <a:p>
            <a:pPr marL="0" indent="0">
              <a:buNone/>
            </a:pPr>
            <a:r>
              <a:rPr lang="hi-IN"/>
              <a:t>   इसप्रकार हम देखते हैं कि तटस्थता वक्र विश्लेष्ण में आय प्रभाव, प्रतिस्थापन प्रभाव तथा कीमत प्रभाव भी काम करता है ।</a:t>
            </a:r>
            <a:endParaRPr lang="en-US"/>
          </a:p>
        </p:txBody>
      </p:sp>
    </p:spTree>
    <p:extLst>
      <p:ext uri="{BB962C8B-B14F-4D97-AF65-F5344CB8AC3E}">
        <p14:creationId xmlns:p14="http://schemas.microsoft.com/office/powerpoint/2010/main" val="9124246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डॉ सिकन्दर प्रसाद यादव अर्थशास्त्र विभाग एम एल आर्य कालेज कसबा पूर्णिया </vt:lpstr>
      <vt:lpstr>      तटस्थता वक्र विश्लेष्ण के अन्तर्गत                        कीमत प्रभाव </vt:lpstr>
      <vt:lpstr>PowerPoint Presentation</vt:lpstr>
      <vt:lpstr>      इसे नीचे के रेखा चित्र द्वारा स्पष्ट किया जा सकता है।</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डॉ सिकन्दर प्रसाद यादव अर्थशास्त्र विभाग एम एल आर्य कालेज कसबा पूर्णिया </dc:title>
  <dc:creator>917667460902</dc:creator>
  <cp:lastModifiedBy>917667460902</cp:lastModifiedBy>
  <cp:revision>5</cp:revision>
  <dcterms:created xsi:type="dcterms:W3CDTF">2020-07-25T03:29:44Z</dcterms:created>
  <dcterms:modified xsi:type="dcterms:W3CDTF">2020-07-25T04:10:54Z</dcterms:modified>
</cp:coreProperties>
</file>