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ableStyles" Target="tableStyles.xml" /><Relationship Id="rId5" Type="http://schemas.openxmlformats.org/officeDocument/2006/relationships/slide" Target="slides/slide4.xml" /><Relationship Id="rId1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viewProps" Target="viewProps.xml" /></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7-30T05:01:35.530"/>
    </inkml:context>
    <inkml:brush xml:id="br0">
      <inkml:brushProperty name="width" value="0.05" units="cm"/>
      <inkml:brushProperty name="height" value="0.05" units="cm"/>
    </inkml:brush>
  </inkml:definitions>
  <inkml:trace contextRef="#ctx0" brushRef="#br0">258 52,'52'-51,"-52"102,0-29,0 8,51-30,-25 0,-52 51,26-12,0-26,0 13,52 51,-52 2,0-4,0 3,0 50,0-70,51 193,-51 7,0-129,0-52,0 37,0-74,0 38,0-1,0 1,0-2,0 2,0-1,0-39,0 78,-51 39,25-78,52 52,-26-11,0-81,0 40,0 52,0-27,0 2,0-1,-52 0,42-62,20 175,-61 42,25-130,0-50,26 155,0-157,0 78,-51-51,25 1,0-2,0 1,52 0,-26-50,0 49,0 52,0-77,0 1,0 38,0-78,0 39,0 1,-26 2,1-6,-1 3,52 1,-26-39,-52 25,52 90,0-77,-51-51,51 90,0-77,0 38,0 0,27 4,-3-7,2 3,-52-51,26 1,0 49,0 27,0-52,0 1,0-13,0-27,0 14,0 0,0-1,0 1,0 26,0-27,0 1,0 12,0-24,0 11,0 1,0 26,0-1,0 1,0-1,0-24,0 49,0 27,0-51,0 51,0-26,0-51,0 25,-51 52,51-76,0-2,0 0,0 53,0-50,0-5,0 29,0-27,0 53,0-38,0-29,0 15,0 0,0 1,0-3,0 2,0 0,0-12,0 23,0 15,0-26,0 51,0 4,0-59,0 29,0-51,0 53,0-3,0 2,0-1,0-38,0 77,0-38,0-26,51-1,-51 14,0-26,0 13,0-1,0 0,0 2,0-1,52-1,-39-11,-26 24,13-12,0-1,0-6,0 14,0 18,0-25,0 0,0-12,0 23,0 15,0-26,0-1,39 15,-27-28,14 14,-52-1,26 1,0 0,0 0,0-1,0-10,52 22,-27-11,1-1,26 27,23 23,-47-47,23 23,1 1,-3-3,56-47,49 101,-76-51,-53-52,130 103,-150-100,144 45,6 55,-78-51,0-52,0 0,0 0,1 0,-1 51,-37-37,74 24,92-38,-103 0,51 51,106-13,-159-24,79 12,-51-52,21 51,8 1,-3 0,-52-52,-52 26,104 0,-1 0,-77 0,52 0,-13 0,-78 0,39 0,1 0,28 0,-6 0,3 0,-1-51,-49 38,255 26,52-13,-180 0,0 0,21 0,-144 0,71 0,53 0,-50 0,-5 0,3 0,-52 0,-26 0,104 0,102 0,-128 0,-52-52,80 52,-108 0,54 0,0 0,51 0,52 0,-103 0,0 0,101-51,-202 51,101-26,-52 52,67-26,-81 0,40 0,51-52,-36 52,22 0,-11 0,0 0,-49 0,150-51,53 51,-128 0,-1-52,63 52,-124 0,61 0,1 0,-28 0,4 0,-2 0,0-51,-47 37,94 28,4-14,-77 0,0-52,79 14,-106 25,53-13,-51 52,20-50,10-4,-5 3,1 50,-37-25,72-51,41 51,-76 0,-53 0,14-39,-26 26,13-12,51 50,-53-25,3 0,-1 0,0-51,-14 39,27 24,13-12,-27 0,-50-52,64 52,-27 0,14 0,0 0,-1 0,-50-51,76 51,-25 0,-26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7-30T05:02:45.636"/>
    </inkml:context>
    <inkml:brush xml:id="br0">
      <inkml:brushProperty name="width" value="0.05" units="cm"/>
      <inkml:brushProperty name="height" value="0.05" units="cm"/>
    </inkml:brush>
  </inkml:definitions>
  <inkml:trace contextRef="#ctx0" brushRef="#br0">1 1300,'51'-52,"1"-51,-52 52,0-1,0 1,0-1,51 1,-51-1,52 1,-52-1,51 1,-51-52,52 51,-27 27,-50-1,25 13,51-26,1-12,-27 25,-50 0,25-13,0 27,0-14,51 52,-24-53,-2 2,0 0,1-1,-11 11,22-22,-12 12,1 50,13-63,-26 25,12-13,1 52,1-26,-3 0,2 0,-52-52,26 40,52 24,-1-12,-25 0,0 52,14-52,-29 0,15 0,0 0,0 0,-1 51,-3-29,-44 8,22-30,52 51,-1 52,-25-51,-52-1,52 2,0-3,-1 2,-50-1,25-23,0-4,0 79,0-52,0-51,0 39,0-26,0 13,0 51,-26-51,0-1,0 1,1 0,13-14,24 27,-64 13,27-26,-53-1,-2 56,57-59,-28 30,-52-1,26 1,77-52</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7-30T05:02:50.377"/>
    </inkml:context>
    <inkml:brush xml:id="br0">
      <inkml:brushProperty name="width" value="0.05" units="cm"/>
      <inkml:brushProperty name="height" value="0.05" units="cm"/>
    </inkml:brush>
  </inkml:definitions>
  <inkml:trace contextRef="#ctx0" brushRef="#br0">1030 1082,'0'-52,"0"1,0 102,51-51,-51 52,52-1,-1 1,52 51,52 0,50 0,53 0,-130-52,-128-51</inkml:trace>
  <inkml:trace contextRef="#ctx0" brushRef="#br0" timeOffset="448">3912 0,'-154'0,"102"0,1 103,-52 0,0 52,-52 257,-153 257,153-334,-51 51,-82 192,268-538,-135 269,52-103,-69 105,87-158,-44 79,-102 0,66-21,21 41,-114 212,130-233,-1 1,-61 387,174-568,-87 283,103-334</inkml:trace>
  <inkml:trace contextRef="#ctx0" brushRef="#br0" timeOffset="1096">155 1545,'-52'-51,"1"51,51-52,-52 52,52-51,52 51,-1 0,1 0,51 0,51 0,206 103,207 103,308 154,-438-179,-205-53,56-17,93 36,-47-18,-334-129</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7-30T05:01:38.937"/>
    </inkml:context>
    <inkml:brush xml:id="br0">
      <inkml:brushProperty name="width" value="0.05" units="cm"/>
      <inkml:brushProperty name="height" value="0.05" units="cm"/>
    </inkml:brush>
  </inkml:definitions>
  <inkml:trace contextRef="#ctx0" brushRef="#br0">1699 696,'103'51,"-103"-102,52 51,-104 0,1 0,-1 0,-51 51,1 1,-156 51,-51 154,-51 1,180-129,103 51,-15-58,29-38,-14 19,51-52,-9 2,19-3,16 53,0-51,0-1,0-6,0-38,0 19,51-1,-51 8,0-14,0 7,52-52,-34 26,15 51,19-51,-27 0,53 52,-34-52,-37 0,19 0,103 0,-6 0,-41 0,21 0,103 0,-94 0,188-103,60-103,-180 103,-51-155,76-192,-152 334,75-167,-102 154,-26-88,0 73,0-36,0 103,0-6,-52 11,1-31,25 52,-102 51,-86-43,170 34,-84-16,-156 153,-114 87,127-69,-63 34,334-180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7-30T05:01:39.855"/>
    </inkml:context>
    <inkml:brush xml:id="br0">
      <inkml:brushProperty name="width" value="0.05" units="cm"/>
      <inkml:brushProperty name="height" value="0.05" units="cm"/>
    </inkml:brush>
  </inkml:definitions>
  <inkml:trace contextRef="#ctx0" brushRef="#br0">2883 52,'-52'-51,"1"51,-1 0,1 51,-1 1,-50 102,-104 155,-206 309,206-309,-103 103,11 15,236-339,-118 170,0-52,59-25,36-53,-18 26,0 1,26-39,51 77,-77-39,51-76,52-1,0 61,0-122,0 62,0-78</inkml:trace>
  <inkml:trace contextRef="#ctx0" brushRef="#br0" timeOffset="278">258 1288,'-52'-51,"52"-1,52 52,-1-51,104 102,51 1,205 51,310 103,-361-103,361 51,-54 69,-562-188,281 94,0-104,0 53,-386-78</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7-30T05:01:43.449"/>
    </inkml:context>
    <inkml:brush xml:id="br0">
      <inkml:brushProperty name="width" value="0.05" units="cm"/>
      <inkml:brushProperty name="height" value="0.05" units="cm"/>
    </inkml:brush>
  </inkml:definitions>
  <inkml:trace contextRef="#ctx0" brushRef="#br0">5714 258,'51'-51,"-51"-1,0 1,-51 51,51-52,0 1,0 102,0 1,0 102,-52 104,1 257,-52 103,51-309,52-154,0 44,0-38,0 19,52-102,-37-2,21 157,16-27,-27-103,1 51,17 17,-34-136,16 68,1 0,-26 97,0-39,0 19,0 52,0-98,52 195,-1 83,-25-206,0 0,17 52,-35-207,18 104,-1-1,3-72,-4-9,2 4,-52 0,26-40,0 81,0 36,0-77,0 1,0 47,0-96,0 48,0 1,0 7,0-16,0 8,0 52,0-61,0 70,51 120,-25-129,-52-52,26 9,0-69,0 34,52 52,-52-43,0-17,0 9,0-52,0 16,0 19,51 17,-25-26,-52-1,26 1,0 0,0-5,0 9,0 22,0-26,0-1,0 57,0-61,0 31,0 51,0-47,0-9,0 4,0 52,0-57,0 11,0-5,0-26,0-1,0 16,0-30,0 15,0-1,0 1,0 0,0-26</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7-30T05:02:02.789"/>
    </inkml:context>
    <inkml:brush xml:id="br0">
      <inkml:brushProperty name="width" value="0.05" units="cm"/>
      <inkml:brushProperty name="height" value="0.05" units="cm"/>
    </inkml:brush>
  </inkml:definitions>
  <inkml:trace contextRef="#ctx0" brushRef="#br0">52 5537,'0'-51,"-51"-1,51 1,0-1,0 1,0-1,0 1,51 51,-51-52,52 52,-52-51,0-1,0 1,0-1,0 1,51-1,-25 26,-52-51,26 26,0 40,0-81,0-11,0 51,52 1,-52-53,0 53,0-26,0 0,0 15,51-31,1-113,-27 103,1 0,21-37,-42 126,20-64,-50 53,58-43,-15 33,8-17,0-51,-7 46,13 63,19-109,-25 51,-52 1,73-42,-42 83,21-42,-1 1,9 17,-16 16,8-8,-52-51,26 38,51-25,1 13,-26 25,-1-51,24-21,-46 93,22-47,1 1,44-19,-37 37,19-19,-52 1,21 7,9-15,22-44,-27 51,53 52,-33-91,-39 79,20-39,-1 51,9-34,-16 16,8-8,-1 1,27-27,-26 26,-1 52,27-77,-26 25,-52-51,26 38,51 78,1-91,-27 26,1 1,21-22,-42 42,20-21,1 1,7-9,-14 16,6-8,53 52,-38-26,-29-51,92-1,-52 26,-51 1,93-68,-83 83,42-42,-52 104,65-85,-27 14,13-7,-51 1,20 5,12 40,19-20,-25 0,0-52,67 52,-83 0,41 0,-51-51,62 51,-21 0,11 0,-52-52,20 32,62 40,-30-20,-26 0,51-51,-31 51,-41 0,21 0,0 0,40-34,-29 16,14-8,-51 52,20-26,12 0,71 0,-52 0,-51 0,91-45,-79 39,40-20,-1 52,16-26,-31 0,15 0,-51 0,18 0,16 0,17 0,-25 0,51 51,-31-51,-40 0,20 0,-1 0,7 0,-12 0,5 0,1 0,-5 0,10 0,20 52,-25-27,0-50,64 25,-77 0,38 0,-51 51,66-51,-29 0,14 0,-51 52,19-34,65 15,-32-33,-26 0,51 52,-32-7,-39-39,20 20,51-52,-44 59,-14-14,6 6,1 1,-5-5,61 10,-30 20,-27-25,104 51,-36 16,-83-83,41 42,-51-52,67 33,-31-15,16 8,-52 0,19-7,13-38,20 70,-27-25,1 0,20-26,-40 0,19 0,1 51,7-18,-14-14,6 6,1-50,-7 25,-38 51,71-51,-27 0,1 103,20-57,-41-40,21 19,0 1,7 40,-15-29,8 15,51-1,-38-12,-26 25,38 39,-25-51,0-52,18 89,-37-75,19 37,51 1,-44-19,-14-15,6 8,-50 0,25-9,51 17,1 18,-27-27,1 1,-26 18,0-36,0 17,52 1,-21-26,-11 0,6 0,-52 52,26-33,51-38,-51 70,0-25,52 0,-26-1,-1-50,-25 76,0-32,52 14,-1 70,-25-52,0-51,20 93,-41-83,21 42,0-1,6-18,-13-14,7 6,0 53,-7-40,13-25,20-13,-27 0,-50 52,70-7,-39-39,20 20,0 0,25 25,-19-19,-12-12,5 5,1 53,-13-52,25-52,-38 77,0-25,52-52,-26 26,-26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7-30T05:02:35.526"/>
    </inkml:context>
    <inkml:brush xml:id="br0">
      <inkml:brushProperty name="width" value="0.05" units="cm"/>
      <inkml:brushProperty name="height" value="0.05" units="cm"/>
    </inkml:brush>
  </inkml:definitions>
  <inkml:trace contextRef="#ctx0" brushRef="#br0">206 799,'103'0,"-103"-52,52 52,-1 0,-51-51,0-1,51 52,-51-51,0-1,-51 52,51-51,0-1,0 1,-51 51,51-52,-52 52,1 0,-1 0,1 0,51 52,-103-1,51-25,104 0,-52-9,-52-34,52 68,0-25,52 0,-31-5,9-42,22 21,-10 0,-33 0,17 0,51 0,-48 0,-6 0,2 0,1 0,-10 0,71 0,-36-52,-25 26,0 52,16-26,-33 0,17 0,0 0,2-29,-5 7,3-4,0 52,-10-26,19-52,-35 1,0 25,52 52,-11-68,-31 32,16-16,-52 1,26-1,0 0,0-25,0 25,-51 0,8-16,34 33,-16-17,-156 0,78 0,103 26</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7-30T05:02:38.564"/>
    </inkml:context>
    <inkml:brush xml:id="br0">
      <inkml:brushProperty name="width" value="0.05" units="cm"/>
      <inkml:brushProperty name="height" value="0.05" units="cm"/>
    </inkml:brush>
  </inkml:definitions>
  <inkml:trace contextRef="#ctx0" brushRef="#br0">953 695,'51'-51,"1"-1,-52 1,0-1,0 1,-52 51,52-52,-51 1,-1 51,1 51,-52 1,0-1,-51 104,-1-1,1 1,77-78,51-51,-23 71,46-91,-22 45,50-51,-25 36,0-20,0 9,0 1,52-26,-52 52,0-27,51-50,-1 74,-48-47,23 24,1 0,11-26,-22 0,10 0,53 51,-27 1,52-52,-52 0,52 51,-5-51,-93 0,47 0,-1 0,24 0,-47 0,24 0,-1-51,1-1,51 52,-52 0,1-51,43 3,-88 44,45-22,-1-51,24 3,-47 45,24-22,-1 51,1-155,-1 52,-25 52,0 51,20-94,-41 85,21-43,-52 52,63-36,-22 21,10-11,-50-51,25 25,0 1,0 25,-52-51,3-21,47 93,-24-47,-103 1,-89 14,127 22,-63-11,-206 1,107-1,253 26</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7-30T05:02:39.715"/>
    </inkml:context>
    <inkml:brush xml:id="br0">
      <inkml:brushProperty name="width" value="0.05" units="cm"/>
      <inkml:brushProperty name="height" value="0.05" units="cm"/>
    </inkml:brush>
  </inkml:definitions>
  <inkml:trace contextRef="#ctx0" brushRef="#br0">336 928,'-52'51,"52"1,0-1,0 52,-51 52,-1 51,52 51,-103 104,52-181,102-103,-101 173,49-242,-25 120,52-153,-26 98,0-43,0 21,0-154,0 52,0-52,0 84,51-168,-51-380,0 284,-51-155,51 117,0 179,0-90,0 206,0-83,51 64,-51-58,0 51,52 52,-3-49,-47 47,24-24,-52 0,61 26,-18 0,8 0,1 0,-3 0,6-51,22 51,-25 0,-1 0,24 0,-46 0,23 0,-1 0,47 0,-41 0,21 0,-52 0,51 0,1 0,-26 0,-1 0,23 0,-44 0,21 0,1 0,-26 35,0-19,0 10,52-52,-29 26,5 0,-28 52,0-27,52-50,-52 72,0-43,0 22,0 0,0 8,0-17,0 9,-155 103,91-65,-181 284,91-142,154-206</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7-30T05:02:41.452"/>
    </inkml:context>
    <inkml:brush xml:id="br0">
      <inkml:brushProperty name="width" value="0.05" units="cm"/>
      <inkml:brushProperty name="height" value="0.05" units="cm"/>
    </inkml:brush>
  </inkml:definitions>
  <inkml:trace contextRef="#ctx0" brushRef="#br0">0 3632,'0'-52,"52"52,-52-51,0 102,51 1,0-1,1 1,-1-1,1 52,51 0,-52-51,1 51,-27-52,1-51,21 46,-42-40,20 19,1-50,8 58,-16-15,7 8,1 0,-6-6,12-40,19 20,-25 0,0 0,20-47,-41 42,21-21,-1 52,9-60,-16 17,8-9,-1 52,-7-26,16-52,17 1,-25 25,51 0,-29-69,-44 87,21-43,1 51,11-37,-22 22,10-11,1-51,-6 38,12-25,19-39,-25 52,0-52,-26-85,0 170,0-85,0-52,-34-115,16 128,-8-64,-51 0,39 54,-27-56,14 27,51 181</inkml:trace>
  <inkml:trace contextRef="#ctx0" brushRef="#br0" timeOffset="997">3191 1984,'52'-52,"-1"52,-51 52,0-1,52 52,-1-51,1 51,-1 0,1 0,-52 0,51-52,-25-25,-52 0,26 8,0-17,0 9,51-52,-29 26,-44 52,22-27,0-102,0 26,0 29,0-111,0 74,-102-191,-1-368,51 309,1-52,4 34,42 294,-21-147,1 154,25-43,0 35,0-18,0 52,0-20,0-11,51 31,-25 0,-52-52,74 5,-44 43,21-22,1 52,26-78,-27 27,-50 102,76-77,-25 0,-52 51,26-29,-51 162,25-81,26-103</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B1B78-E385-DD4D-BB17-0F6EC1A8B44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F7CCCA53-C63F-854A-BE60-B188546BE7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D0D6CDB1-AB47-6D4E-A3FA-6612AC4443FC}"/>
              </a:ext>
            </a:extLst>
          </p:cNvPr>
          <p:cNvSpPr>
            <a:spLocks noGrp="1"/>
          </p:cNvSpPr>
          <p:nvPr>
            <p:ph type="dt" sz="half" idx="10"/>
          </p:nvPr>
        </p:nvSpPr>
        <p:spPr/>
        <p:txBody>
          <a:bodyPr/>
          <a:lstStyle/>
          <a:p>
            <a:fld id="{9C63F6FB-A762-F44B-9946-FD14B557DF28}" type="datetimeFigureOut">
              <a:rPr lang="en-US" smtClean="0"/>
              <a:t>7/30/2020</a:t>
            </a:fld>
            <a:endParaRPr lang="en-US"/>
          </a:p>
        </p:txBody>
      </p:sp>
      <p:sp>
        <p:nvSpPr>
          <p:cNvPr id="5" name="Footer Placeholder 4">
            <a:extLst>
              <a:ext uri="{FF2B5EF4-FFF2-40B4-BE49-F238E27FC236}">
                <a16:creationId xmlns:a16="http://schemas.microsoft.com/office/drawing/2014/main" id="{7804F53C-C55E-0D4C-989F-5712B38547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80425C-A8F8-424F-9290-3B716C19CC97}"/>
              </a:ext>
            </a:extLst>
          </p:cNvPr>
          <p:cNvSpPr>
            <a:spLocks noGrp="1"/>
          </p:cNvSpPr>
          <p:nvPr>
            <p:ph type="sldNum" sz="quarter" idx="12"/>
          </p:nvPr>
        </p:nvSpPr>
        <p:spPr/>
        <p:txBody>
          <a:bodyPr/>
          <a:lstStyle/>
          <a:p>
            <a:fld id="{9931D2F5-BA7C-4A49-9291-D0EC46FEC6BE}" type="slidenum">
              <a:rPr lang="en-US" smtClean="0"/>
              <a:t>‹#›</a:t>
            </a:fld>
            <a:endParaRPr lang="en-US"/>
          </a:p>
        </p:txBody>
      </p:sp>
    </p:spTree>
    <p:extLst>
      <p:ext uri="{BB962C8B-B14F-4D97-AF65-F5344CB8AC3E}">
        <p14:creationId xmlns:p14="http://schemas.microsoft.com/office/powerpoint/2010/main" val="4177907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B15B3-2285-E944-A2E2-75A948A53ADD}"/>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D15BE75-783E-7945-AC48-F18A05FE93D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5C63C0F-85C6-524F-8D79-E2B1870BE129}"/>
              </a:ext>
            </a:extLst>
          </p:cNvPr>
          <p:cNvSpPr>
            <a:spLocks noGrp="1"/>
          </p:cNvSpPr>
          <p:nvPr>
            <p:ph type="dt" sz="half" idx="10"/>
          </p:nvPr>
        </p:nvSpPr>
        <p:spPr/>
        <p:txBody>
          <a:bodyPr/>
          <a:lstStyle/>
          <a:p>
            <a:fld id="{9C63F6FB-A762-F44B-9946-FD14B557DF28}" type="datetimeFigureOut">
              <a:rPr lang="en-US" smtClean="0"/>
              <a:t>7/30/2020</a:t>
            </a:fld>
            <a:endParaRPr lang="en-US"/>
          </a:p>
        </p:txBody>
      </p:sp>
      <p:sp>
        <p:nvSpPr>
          <p:cNvPr id="5" name="Footer Placeholder 4">
            <a:extLst>
              <a:ext uri="{FF2B5EF4-FFF2-40B4-BE49-F238E27FC236}">
                <a16:creationId xmlns:a16="http://schemas.microsoft.com/office/drawing/2014/main" id="{5FFCD728-BE45-9A47-B599-1850B1BE07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1EEE30-E9B7-AB48-82ED-24918F5C6877}"/>
              </a:ext>
            </a:extLst>
          </p:cNvPr>
          <p:cNvSpPr>
            <a:spLocks noGrp="1"/>
          </p:cNvSpPr>
          <p:nvPr>
            <p:ph type="sldNum" sz="quarter" idx="12"/>
          </p:nvPr>
        </p:nvSpPr>
        <p:spPr/>
        <p:txBody>
          <a:bodyPr/>
          <a:lstStyle/>
          <a:p>
            <a:fld id="{9931D2F5-BA7C-4A49-9291-D0EC46FEC6BE}" type="slidenum">
              <a:rPr lang="en-US" smtClean="0"/>
              <a:t>‹#›</a:t>
            </a:fld>
            <a:endParaRPr lang="en-US"/>
          </a:p>
        </p:txBody>
      </p:sp>
    </p:spTree>
    <p:extLst>
      <p:ext uri="{BB962C8B-B14F-4D97-AF65-F5344CB8AC3E}">
        <p14:creationId xmlns:p14="http://schemas.microsoft.com/office/powerpoint/2010/main" val="3936214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E27907C-BE01-E84A-9107-00B1A4FFC5F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8770FB3-60BC-8D48-91CD-7DFD3B898E4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7282044-8676-2544-A2D6-31DF2A190046}"/>
              </a:ext>
            </a:extLst>
          </p:cNvPr>
          <p:cNvSpPr>
            <a:spLocks noGrp="1"/>
          </p:cNvSpPr>
          <p:nvPr>
            <p:ph type="dt" sz="half" idx="10"/>
          </p:nvPr>
        </p:nvSpPr>
        <p:spPr/>
        <p:txBody>
          <a:bodyPr/>
          <a:lstStyle/>
          <a:p>
            <a:fld id="{9C63F6FB-A762-F44B-9946-FD14B557DF28}" type="datetimeFigureOut">
              <a:rPr lang="en-US" smtClean="0"/>
              <a:t>7/30/2020</a:t>
            </a:fld>
            <a:endParaRPr lang="en-US"/>
          </a:p>
        </p:txBody>
      </p:sp>
      <p:sp>
        <p:nvSpPr>
          <p:cNvPr id="5" name="Footer Placeholder 4">
            <a:extLst>
              <a:ext uri="{FF2B5EF4-FFF2-40B4-BE49-F238E27FC236}">
                <a16:creationId xmlns:a16="http://schemas.microsoft.com/office/drawing/2014/main" id="{EBD81419-5110-2B44-9129-E1FB6665CF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F660DC-1C30-5F41-BDA7-6DDB5301F60D}"/>
              </a:ext>
            </a:extLst>
          </p:cNvPr>
          <p:cNvSpPr>
            <a:spLocks noGrp="1"/>
          </p:cNvSpPr>
          <p:nvPr>
            <p:ph type="sldNum" sz="quarter" idx="12"/>
          </p:nvPr>
        </p:nvSpPr>
        <p:spPr/>
        <p:txBody>
          <a:bodyPr/>
          <a:lstStyle/>
          <a:p>
            <a:fld id="{9931D2F5-BA7C-4A49-9291-D0EC46FEC6BE}" type="slidenum">
              <a:rPr lang="en-US" smtClean="0"/>
              <a:t>‹#›</a:t>
            </a:fld>
            <a:endParaRPr lang="en-US"/>
          </a:p>
        </p:txBody>
      </p:sp>
    </p:spTree>
    <p:extLst>
      <p:ext uri="{BB962C8B-B14F-4D97-AF65-F5344CB8AC3E}">
        <p14:creationId xmlns:p14="http://schemas.microsoft.com/office/powerpoint/2010/main" val="3224509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74BEA-EB52-0744-8ADA-C76E542BA98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0C6C034-99A8-904C-A858-FA809B609B21}"/>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EBD7931-8464-4449-BDDB-D69208554461}"/>
              </a:ext>
            </a:extLst>
          </p:cNvPr>
          <p:cNvSpPr>
            <a:spLocks noGrp="1"/>
          </p:cNvSpPr>
          <p:nvPr>
            <p:ph type="dt" sz="half" idx="10"/>
          </p:nvPr>
        </p:nvSpPr>
        <p:spPr/>
        <p:txBody>
          <a:bodyPr/>
          <a:lstStyle/>
          <a:p>
            <a:fld id="{9C63F6FB-A762-F44B-9946-FD14B557DF28}" type="datetimeFigureOut">
              <a:rPr lang="en-US" smtClean="0"/>
              <a:t>7/30/2020</a:t>
            </a:fld>
            <a:endParaRPr lang="en-US"/>
          </a:p>
        </p:txBody>
      </p:sp>
      <p:sp>
        <p:nvSpPr>
          <p:cNvPr id="5" name="Footer Placeholder 4">
            <a:extLst>
              <a:ext uri="{FF2B5EF4-FFF2-40B4-BE49-F238E27FC236}">
                <a16:creationId xmlns:a16="http://schemas.microsoft.com/office/drawing/2014/main" id="{D91221E7-BC96-BF44-991D-7F01A2B918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61242E-2694-F244-AED6-0A58C0142988}"/>
              </a:ext>
            </a:extLst>
          </p:cNvPr>
          <p:cNvSpPr>
            <a:spLocks noGrp="1"/>
          </p:cNvSpPr>
          <p:nvPr>
            <p:ph type="sldNum" sz="quarter" idx="12"/>
          </p:nvPr>
        </p:nvSpPr>
        <p:spPr/>
        <p:txBody>
          <a:bodyPr/>
          <a:lstStyle/>
          <a:p>
            <a:fld id="{9931D2F5-BA7C-4A49-9291-D0EC46FEC6BE}" type="slidenum">
              <a:rPr lang="en-US" smtClean="0"/>
              <a:t>‹#›</a:t>
            </a:fld>
            <a:endParaRPr lang="en-US"/>
          </a:p>
        </p:txBody>
      </p:sp>
    </p:spTree>
    <p:extLst>
      <p:ext uri="{BB962C8B-B14F-4D97-AF65-F5344CB8AC3E}">
        <p14:creationId xmlns:p14="http://schemas.microsoft.com/office/powerpoint/2010/main" val="1188879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93923-5F38-A94A-B833-C8DBF40E6CC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DC9DB509-1966-8C42-995F-6203A90AC1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88512CA-DB08-C643-B33A-C01789C2F62F}"/>
              </a:ext>
            </a:extLst>
          </p:cNvPr>
          <p:cNvSpPr>
            <a:spLocks noGrp="1"/>
          </p:cNvSpPr>
          <p:nvPr>
            <p:ph type="dt" sz="half" idx="10"/>
          </p:nvPr>
        </p:nvSpPr>
        <p:spPr/>
        <p:txBody>
          <a:bodyPr/>
          <a:lstStyle/>
          <a:p>
            <a:fld id="{9C63F6FB-A762-F44B-9946-FD14B557DF28}" type="datetimeFigureOut">
              <a:rPr lang="en-US" smtClean="0"/>
              <a:t>7/30/2020</a:t>
            </a:fld>
            <a:endParaRPr lang="en-US"/>
          </a:p>
        </p:txBody>
      </p:sp>
      <p:sp>
        <p:nvSpPr>
          <p:cNvPr id="5" name="Footer Placeholder 4">
            <a:extLst>
              <a:ext uri="{FF2B5EF4-FFF2-40B4-BE49-F238E27FC236}">
                <a16:creationId xmlns:a16="http://schemas.microsoft.com/office/drawing/2014/main" id="{13F79839-5764-3546-B98C-4A70D7A658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4C350B-6721-584B-BB52-33D54749211B}"/>
              </a:ext>
            </a:extLst>
          </p:cNvPr>
          <p:cNvSpPr>
            <a:spLocks noGrp="1"/>
          </p:cNvSpPr>
          <p:nvPr>
            <p:ph type="sldNum" sz="quarter" idx="12"/>
          </p:nvPr>
        </p:nvSpPr>
        <p:spPr/>
        <p:txBody>
          <a:bodyPr/>
          <a:lstStyle/>
          <a:p>
            <a:fld id="{9931D2F5-BA7C-4A49-9291-D0EC46FEC6BE}" type="slidenum">
              <a:rPr lang="en-US" smtClean="0"/>
              <a:t>‹#›</a:t>
            </a:fld>
            <a:endParaRPr lang="en-US"/>
          </a:p>
        </p:txBody>
      </p:sp>
    </p:spTree>
    <p:extLst>
      <p:ext uri="{BB962C8B-B14F-4D97-AF65-F5344CB8AC3E}">
        <p14:creationId xmlns:p14="http://schemas.microsoft.com/office/powerpoint/2010/main" val="666282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8DC2A-D00F-1945-8D69-9106F2F7440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BEC47A8-D9BB-224B-9C6A-DF4D995AE06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C2552C3E-AF44-8547-BDCE-44DDF431C3D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4B6D9173-98D7-C24D-808C-53F9F9A3AD53}"/>
              </a:ext>
            </a:extLst>
          </p:cNvPr>
          <p:cNvSpPr>
            <a:spLocks noGrp="1"/>
          </p:cNvSpPr>
          <p:nvPr>
            <p:ph type="dt" sz="half" idx="10"/>
          </p:nvPr>
        </p:nvSpPr>
        <p:spPr/>
        <p:txBody>
          <a:bodyPr/>
          <a:lstStyle/>
          <a:p>
            <a:fld id="{9C63F6FB-A762-F44B-9946-FD14B557DF28}" type="datetimeFigureOut">
              <a:rPr lang="en-US" smtClean="0"/>
              <a:t>7/30/2020</a:t>
            </a:fld>
            <a:endParaRPr lang="en-US"/>
          </a:p>
        </p:txBody>
      </p:sp>
      <p:sp>
        <p:nvSpPr>
          <p:cNvPr id="6" name="Footer Placeholder 5">
            <a:extLst>
              <a:ext uri="{FF2B5EF4-FFF2-40B4-BE49-F238E27FC236}">
                <a16:creationId xmlns:a16="http://schemas.microsoft.com/office/drawing/2014/main" id="{F9915D76-0A33-2847-807C-F8AC9461F2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910CA7-931D-444D-A53F-6AB9809744D4}"/>
              </a:ext>
            </a:extLst>
          </p:cNvPr>
          <p:cNvSpPr>
            <a:spLocks noGrp="1"/>
          </p:cNvSpPr>
          <p:nvPr>
            <p:ph type="sldNum" sz="quarter" idx="12"/>
          </p:nvPr>
        </p:nvSpPr>
        <p:spPr/>
        <p:txBody>
          <a:bodyPr/>
          <a:lstStyle/>
          <a:p>
            <a:fld id="{9931D2F5-BA7C-4A49-9291-D0EC46FEC6BE}" type="slidenum">
              <a:rPr lang="en-US" smtClean="0"/>
              <a:t>‹#›</a:t>
            </a:fld>
            <a:endParaRPr lang="en-US"/>
          </a:p>
        </p:txBody>
      </p:sp>
    </p:spTree>
    <p:extLst>
      <p:ext uri="{BB962C8B-B14F-4D97-AF65-F5344CB8AC3E}">
        <p14:creationId xmlns:p14="http://schemas.microsoft.com/office/powerpoint/2010/main" val="2416250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79A58-F7D7-3240-801E-BCE9ED029EFA}"/>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89172FD-82F4-7446-969D-A2127DD1C8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3DFDAE4-29AA-D347-9222-DC98CD461AA5}"/>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EA368D49-9EE9-B74D-80B5-8929272AA3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FB39657-4EA0-2649-864D-F92E44EE3ED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4DE1912A-FC9D-4F42-B807-F68BDBF0A093}"/>
              </a:ext>
            </a:extLst>
          </p:cNvPr>
          <p:cNvSpPr>
            <a:spLocks noGrp="1"/>
          </p:cNvSpPr>
          <p:nvPr>
            <p:ph type="dt" sz="half" idx="10"/>
          </p:nvPr>
        </p:nvSpPr>
        <p:spPr/>
        <p:txBody>
          <a:bodyPr/>
          <a:lstStyle/>
          <a:p>
            <a:fld id="{9C63F6FB-A762-F44B-9946-FD14B557DF28}" type="datetimeFigureOut">
              <a:rPr lang="en-US" smtClean="0"/>
              <a:t>7/30/2020</a:t>
            </a:fld>
            <a:endParaRPr lang="en-US"/>
          </a:p>
        </p:txBody>
      </p:sp>
      <p:sp>
        <p:nvSpPr>
          <p:cNvPr id="8" name="Footer Placeholder 7">
            <a:extLst>
              <a:ext uri="{FF2B5EF4-FFF2-40B4-BE49-F238E27FC236}">
                <a16:creationId xmlns:a16="http://schemas.microsoft.com/office/drawing/2014/main" id="{D09948B6-35BE-BA4D-A8FA-F11CF09AA3C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317B81E-EF24-7B41-92D6-CF2FA4E18B6B}"/>
              </a:ext>
            </a:extLst>
          </p:cNvPr>
          <p:cNvSpPr>
            <a:spLocks noGrp="1"/>
          </p:cNvSpPr>
          <p:nvPr>
            <p:ph type="sldNum" sz="quarter" idx="12"/>
          </p:nvPr>
        </p:nvSpPr>
        <p:spPr/>
        <p:txBody>
          <a:bodyPr/>
          <a:lstStyle/>
          <a:p>
            <a:fld id="{9931D2F5-BA7C-4A49-9291-D0EC46FEC6BE}" type="slidenum">
              <a:rPr lang="en-US" smtClean="0"/>
              <a:t>‹#›</a:t>
            </a:fld>
            <a:endParaRPr lang="en-US"/>
          </a:p>
        </p:txBody>
      </p:sp>
    </p:spTree>
    <p:extLst>
      <p:ext uri="{BB962C8B-B14F-4D97-AF65-F5344CB8AC3E}">
        <p14:creationId xmlns:p14="http://schemas.microsoft.com/office/powerpoint/2010/main" val="2265666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2C67D-36F5-524E-B226-A27F99E6F495}"/>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0CFD32CF-6E90-1F41-B74B-7FD48BE968DA}"/>
              </a:ext>
            </a:extLst>
          </p:cNvPr>
          <p:cNvSpPr>
            <a:spLocks noGrp="1"/>
          </p:cNvSpPr>
          <p:nvPr>
            <p:ph type="dt" sz="half" idx="10"/>
          </p:nvPr>
        </p:nvSpPr>
        <p:spPr/>
        <p:txBody>
          <a:bodyPr/>
          <a:lstStyle/>
          <a:p>
            <a:fld id="{9C63F6FB-A762-F44B-9946-FD14B557DF28}" type="datetimeFigureOut">
              <a:rPr lang="en-US" smtClean="0"/>
              <a:t>7/30/2020</a:t>
            </a:fld>
            <a:endParaRPr lang="en-US"/>
          </a:p>
        </p:txBody>
      </p:sp>
      <p:sp>
        <p:nvSpPr>
          <p:cNvPr id="4" name="Footer Placeholder 3">
            <a:extLst>
              <a:ext uri="{FF2B5EF4-FFF2-40B4-BE49-F238E27FC236}">
                <a16:creationId xmlns:a16="http://schemas.microsoft.com/office/drawing/2014/main" id="{E4A4562A-BA3D-3540-8D6B-B96463070D1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D2B76F5-E5B1-E444-8414-88AA19A89CE4}"/>
              </a:ext>
            </a:extLst>
          </p:cNvPr>
          <p:cNvSpPr>
            <a:spLocks noGrp="1"/>
          </p:cNvSpPr>
          <p:nvPr>
            <p:ph type="sldNum" sz="quarter" idx="12"/>
          </p:nvPr>
        </p:nvSpPr>
        <p:spPr/>
        <p:txBody>
          <a:bodyPr/>
          <a:lstStyle/>
          <a:p>
            <a:fld id="{9931D2F5-BA7C-4A49-9291-D0EC46FEC6BE}" type="slidenum">
              <a:rPr lang="en-US" smtClean="0"/>
              <a:t>‹#›</a:t>
            </a:fld>
            <a:endParaRPr lang="en-US"/>
          </a:p>
        </p:txBody>
      </p:sp>
    </p:spTree>
    <p:extLst>
      <p:ext uri="{BB962C8B-B14F-4D97-AF65-F5344CB8AC3E}">
        <p14:creationId xmlns:p14="http://schemas.microsoft.com/office/powerpoint/2010/main" val="3474916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875028-251C-C04B-89FD-FFEB23987829}"/>
              </a:ext>
            </a:extLst>
          </p:cNvPr>
          <p:cNvSpPr>
            <a:spLocks noGrp="1"/>
          </p:cNvSpPr>
          <p:nvPr>
            <p:ph type="dt" sz="half" idx="10"/>
          </p:nvPr>
        </p:nvSpPr>
        <p:spPr/>
        <p:txBody>
          <a:bodyPr/>
          <a:lstStyle/>
          <a:p>
            <a:fld id="{9C63F6FB-A762-F44B-9946-FD14B557DF28}" type="datetimeFigureOut">
              <a:rPr lang="en-US" smtClean="0"/>
              <a:t>7/30/2020</a:t>
            </a:fld>
            <a:endParaRPr lang="en-US"/>
          </a:p>
        </p:txBody>
      </p:sp>
      <p:sp>
        <p:nvSpPr>
          <p:cNvPr id="3" name="Footer Placeholder 2">
            <a:extLst>
              <a:ext uri="{FF2B5EF4-FFF2-40B4-BE49-F238E27FC236}">
                <a16:creationId xmlns:a16="http://schemas.microsoft.com/office/drawing/2014/main" id="{8F6E89C1-9FAB-8B4F-9450-3FE312E8574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9F77305-7758-8549-8B7C-32EDC0B76D31}"/>
              </a:ext>
            </a:extLst>
          </p:cNvPr>
          <p:cNvSpPr>
            <a:spLocks noGrp="1"/>
          </p:cNvSpPr>
          <p:nvPr>
            <p:ph type="sldNum" sz="quarter" idx="12"/>
          </p:nvPr>
        </p:nvSpPr>
        <p:spPr/>
        <p:txBody>
          <a:bodyPr/>
          <a:lstStyle/>
          <a:p>
            <a:fld id="{9931D2F5-BA7C-4A49-9291-D0EC46FEC6BE}" type="slidenum">
              <a:rPr lang="en-US" smtClean="0"/>
              <a:t>‹#›</a:t>
            </a:fld>
            <a:endParaRPr lang="en-US"/>
          </a:p>
        </p:txBody>
      </p:sp>
    </p:spTree>
    <p:extLst>
      <p:ext uri="{BB962C8B-B14F-4D97-AF65-F5344CB8AC3E}">
        <p14:creationId xmlns:p14="http://schemas.microsoft.com/office/powerpoint/2010/main" val="1471964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8A5BA-88B4-0A4A-913B-5046F3DC744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C3DEE63E-BF01-7740-BE39-85E8579069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2E970364-08EF-1049-98F6-091DD60119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BC32BDB-2AFA-3E46-9F59-1FE8F3499B89}"/>
              </a:ext>
            </a:extLst>
          </p:cNvPr>
          <p:cNvSpPr>
            <a:spLocks noGrp="1"/>
          </p:cNvSpPr>
          <p:nvPr>
            <p:ph type="dt" sz="half" idx="10"/>
          </p:nvPr>
        </p:nvSpPr>
        <p:spPr/>
        <p:txBody>
          <a:bodyPr/>
          <a:lstStyle/>
          <a:p>
            <a:fld id="{9C63F6FB-A762-F44B-9946-FD14B557DF28}" type="datetimeFigureOut">
              <a:rPr lang="en-US" smtClean="0"/>
              <a:t>7/30/2020</a:t>
            </a:fld>
            <a:endParaRPr lang="en-US"/>
          </a:p>
        </p:txBody>
      </p:sp>
      <p:sp>
        <p:nvSpPr>
          <p:cNvPr id="6" name="Footer Placeholder 5">
            <a:extLst>
              <a:ext uri="{FF2B5EF4-FFF2-40B4-BE49-F238E27FC236}">
                <a16:creationId xmlns:a16="http://schemas.microsoft.com/office/drawing/2014/main" id="{DC9FD48B-1B65-C046-98FD-0E5DA76736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8C8B51-766C-4B46-8D37-E5BC3AAFC83B}"/>
              </a:ext>
            </a:extLst>
          </p:cNvPr>
          <p:cNvSpPr>
            <a:spLocks noGrp="1"/>
          </p:cNvSpPr>
          <p:nvPr>
            <p:ph type="sldNum" sz="quarter" idx="12"/>
          </p:nvPr>
        </p:nvSpPr>
        <p:spPr/>
        <p:txBody>
          <a:bodyPr/>
          <a:lstStyle/>
          <a:p>
            <a:fld id="{9931D2F5-BA7C-4A49-9291-D0EC46FEC6BE}" type="slidenum">
              <a:rPr lang="en-US" smtClean="0"/>
              <a:t>‹#›</a:t>
            </a:fld>
            <a:endParaRPr lang="en-US"/>
          </a:p>
        </p:txBody>
      </p:sp>
    </p:spTree>
    <p:extLst>
      <p:ext uri="{BB962C8B-B14F-4D97-AF65-F5344CB8AC3E}">
        <p14:creationId xmlns:p14="http://schemas.microsoft.com/office/powerpoint/2010/main" val="2322567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C745E-5B9C-3A48-AEF9-3AB9B5A0B41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96910FD1-A61A-F144-9958-F85A2C9197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24A4ED9-4881-0D43-B4CD-ACDE43C332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5BAEAFA-A2DF-CD42-993D-BD4DF7F42FCB}"/>
              </a:ext>
            </a:extLst>
          </p:cNvPr>
          <p:cNvSpPr>
            <a:spLocks noGrp="1"/>
          </p:cNvSpPr>
          <p:nvPr>
            <p:ph type="dt" sz="half" idx="10"/>
          </p:nvPr>
        </p:nvSpPr>
        <p:spPr/>
        <p:txBody>
          <a:bodyPr/>
          <a:lstStyle/>
          <a:p>
            <a:fld id="{9C63F6FB-A762-F44B-9946-FD14B557DF28}" type="datetimeFigureOut">
              <a:rPr lang="en-US" smtClean="0"/>
              <a:t>7/30/2020</a:t>
            </a:fld>
            <a:endParaRPr lang="en-US"/>
          </a:p>
        </p:txBody>
      </p:sp>
      <p:sp>
        <p:nvSpPr>
          <p:cNvPr id="6" name="Footer Placeholder 5">
            <a:extLst>
              <a:ext uri="{FF2B5EF4-FFF2-40B4-BE49-F238E27FC236}">
                <a16:creationId xmlns:a16="http://schemas.microsoft.com/office/drawing/2014/main" id="{2520E7E4-A257-A54E-A2E8-401530533B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D3BB4D-4E8B-F946-91D2-370C527C5CE1}"/>
              </a:ext>
            </a:extLst>
          </p:cNvPr>
          <p:cNvSpPr>
            <a:spLocks noGrp="1"/>
          </p:cNvSpPr>
          <p:nvPr>
            <p:ph type="sldNum" sz="quarter" idx="12"/>
          </p:nvPr>
        </p:nvSpPr>
        <p:spPr/>
        <p:txBody>
          <a:bodyPr/>
          <a:lstStyle/>
          <a:p>
            <a:fld id="{9931D2F5-BA7C-4A49-9291-D0EC46FEC6BE}" type="slidenum">
              <a:rPr lang="en-US" smtClean="0"/>
              <a:t>‹#›</a:t>
            </a:fld>
            <a:endParaRPr lang="en-US"/>
          </a:p>
        </p:txBody>
      </p:sp>
    </p:spTree>
    <p:extLst>
      <p:ext uri="{BB962C8B-B14F-4D97-AF65-F5344CB8AC3E}">
        <p14:creationId xmlns:p14="http://schemas.microsoft.com/office/powerpoint/2010/main" val="2279768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4A10A7-6C23-9344-B134-A9D1323FE6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ED51DB7-C5D9-4747-BCCD-70668CF0E8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59DD889-F745-BC43-B784-60D0D5E0D6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63F6FB-A762-F44B-9946-FD14B557DF28}" type="datetimeFigureOut">
              <a:rPr lang="en-US" smtClean="0"/>
              <a:t>7/30/2020</a:t>
            </a:fld>
            <a:endParaRPr lang="en-US"/>
          </a:p>
        </p:txBody>
      </p:sp>
      <p:sp>
        <p:nvSpPr>
          <p:cNvPr id="5" name="Footer Placeholder 4">
            <a:extLst>
              <a:ext uri="{FF2B5EF4-FFF2-40B4-BE49-F238E27FC236}">
                <a16:creationId xmlns:a16="http://schemas.microsoft.com/office/drawing/2014/main" id="{0C660C41-1D26-C84F-AF33-60A28C78BB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37CDB17-CB8D-1440-8472-732AEF01EE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31D2F5-BA7C-4A49-9291-D0EC46FEC6BE}" type="slidenum">
              <a:rPr lang="en-US" smtClean="0"/>
              <a:t>‹#›</a:t>
            </a:fld>
            <a:endParaRPr lang="en-US"/>
          </a:p>
        </p:txBody>
      </p:sp>
    </p:spTree>
    <p:extLst>
      <p:ext uri="{BB962C8B-B14F-4D97-AF65-F5344CB8AC3E}">
        <p14:creationId xmlns:p14="http://schemas.microsoft.com/office/powerpoint/2010/main" val="2431646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8" Type="http://schemas.openxmlformats.org/officeDocument/2006/relationships/customXml" Target="../ink/ink4.xml" /><Relationship Id="rId13" Type="http://schemas.openxmlformats.org/officeDocument/2006/relationships/image" Target="../media/image6.png" /><Relationship Id="rId18" Type="http://schemas.openxmlformats.org/officeDocument/2006/relationships/customXml" Target="../ink/ink9.xml" /><Relationship Id="rId3" Type="http://schemas.openxmlformats.org/officeDocument/2006/relationships/image" Target="../media/image1.png" /><Relationship Id="rId21" Type="http://schemas.openxmlformats.org/officeDocument/2006/relationships/image" Target="../media/image10.png" /><Relationship Id="rId7" Type="http://schemas.openxmlformats.org/officeDocument/2006/relationships/image" Target="../media/image3.png" /><Relationship Id="rId12" Type="http://schemas.openxmlformats.org/officeDocument/2006/relationships/customXml" Target="../ink/ink6.xml" /><Relationship Id="rId17" Type="http://schemas.openxmlformats.org/officeDocument/2006/relationships/image" Target="../media/image8.png" /><Relationship Id="rId2" Type="http://schemas.openxmlformats.org/officeDocument/2006/relationships/customXml" Target="../ink/ink1.xml" /><Relationship Id="rId16" Type="http://schemas.openxmlformats.org/officeDocument/2006/relationships/customXml" Target="../ink/ink8.xml" /><Relationship Id="rId20" Type="http://schemas.openxmlformats.org/officeDocument/2006/relationships/customXml" Target="../ink/ink10.xml" /><Relationship Id="rId1" Type="http://schemas.openxmlformats.org/officeDocument/2006/relationships/slideLayout" Target="../slideLayouts/slideLayout2.xml" /><Relationship Id="rId6" Type="http://schemas.openxmlformats.org/officeDocument/2006/relationships/customXml" Target="../ink/ink3.xml" /><Relationship Id="rId11" Type="http://schemas.openxmlformats.org/officeDocument/2006/relationships/image" Target="../media/image5.png" /><Relationship Id="rId5" Type="http://schemas.openxmlformats.org/officeDocument/2006/relationships/image" Target="../media/image2.png" /><Relationship Id="rId15" Type="http://schemas.openxmlformats.org/officeDocument/2006/relationships/image" Target="../media/image7.png" /><Relationship Id="rId23" Type="http://schemas.openxmlformats.org/officeDocument/2006/relationships/image" Target="../media/image11.png" /><Relationship Id="rId10" Type="http://schemas.openxmlformats.org/officeDocument/2006/relationships/customXml" Target="../ink/ink5.xml" /><Relationship Id="rId19" Type="http://schemas.openxmlformats.org/officeDocument/2006/relationships/image" Target="../media/image9.png" /><Relationship Id="rId4" Type="http://schemas.openxmlformats.org/officeDocument/2006/relationships/customXml" Target="../ink/ink2.xml" /><Relationship Id="rId9" Type="http://schemas.openxmlformats.org/officeDocument/2006/relationships/image" Target="../media/image4.png" /><Relationship Id="rId14" Type="http://schemas.openxmlformats.org/officeDocument/2006/relationships/customXml" Target="../ink/ink7.xml" /><Relationship Id="rId22" Type="http://schemas.openxmlformats.org/officeDocument/2006/relationships/customXml" Target="../ink/ink11.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A4122-B46E-0640-9E83-07460A5631EA}"/>
              </a:ext>
            </a:extLst>
          </p:cNvPr>
          <p:cNvSpPr>
            <a:spLocks noGrp="1"/>
          </p:cNvSpPr>
          <p:nvPr>
            <p:ph type="ctrTitle"/>
          </p:nvPr>
        </p:nvSpPr>
        <p:spPr/>
        <p:txBody>
          <a:bodyPr>
            <a:normAutofit fontScale="90000"/>
          </a:bodyPr>
          <a:lstStyle/>
          <a:p>
            <a:r>
              <a:rPr lang="hi-IN"/>
              <a:t>डॉ सिकन्दर प्रसाद यादव अर्थशास्त्र विभाग एम एल आर्य कालेज कसबा पूर्णिया </a:t>
            </a:r>
            <a:endParaRPr lang="en-US"/>
          </a:p>
        </p:txBody>
      </p:sp>
      <p:sp>
        <p:nvSpPr>
          <p:cNvPr id="3" name="Subtitle 2">
            <a:extLst>
              <a:ext uri="{FF2B5EF4-FFF2-40B4-BE49-F238E27FC236}">
                <a16:creationId xmlns:a16="http://schemas.microsoft.com/office/drawing/2014/main" id="{65538FA0-C1D3-F749-9397-E86F24022FA9}"/>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97358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3951A-ED3F-AB48-A646-E409DD830993}"/>
              </a:ext>
            </a:extLst>
          </p:cNvPr>
          <p:cNvSpPr>
            <a:spLocks noGrp="1"/>
          </p:cNvSpPr>
          <p:nvPr>
            <p:ph type="title"/>
          </p:nvPr>
        </p:nvSpPr>
        <p:spPr/>
        <p:txBody>
          <a:bodyPr/>
          <a:lstStyle/>
          <a:p>
            <a:r>
              <a:rPr lang="hi-IN"/>
              <a:t>जनसंख्या के आधुनिक सिद्धांत </a:t>
            </a:r>
            <a:endParaRPr lang="en-US"/>
          </a:p>
        </p:txBody>
      </p:sp>
      <p:sp>
        <p:nvSpPr>
          <p:cNvPr id="3" name="Content Placeholder 2">
            <a:extLst>
              <a:ext uri="{FF2B5EF4-FFF2-40B4-BE49-F238E27FC236}">
                <a16:creationId xmlns:a16="http://schemas.microsoft.com/office/drawing/2014/main" id="{EAC20419-A61A-3245-8222-AB0AA3228306}"/>
              </a:ext>
            </a:extLst>
          </p:cNvPr>
          <p:cNvSpPr>
            <a:spLocks noGrp="1"/>
          </p:cNvSpPr>
          <p:nvPr>
            <p:ph idx="1"/>
          </p:nvPr>
        </p:nvSpPr>
        <p:spPr/>
        <p:txBody>
          <a:bodyPr>
            <a:normAutofit lnSpcReduction="10000"/>
          </a:bodyPr>
          <a:lstStyle/>
          <a:p>
            <a:pPr marL="0" indent="0">
              <a:buNone/>
            </a:pPr>
            <a:r>
              <a:rPr lang="hi-IN"/>
              <a:t>मालथ्स के जनसंख्या सिद्धांत के बाद आलोचना का दौर शुरू हो गया ।मालथ्स के निराशावादी प्रस्तुति के कारण अर्थशास्त्रियों में खलबली मच गई ।परिणामस्वरूप नये सिद्धांत का प्रतिपादन किया गया ,जिसका नाम अनुकूलतम जनसंख्या के सिद्धांत पडा।</a:t>
            </a:r>
          </a:p>
          <a:p>
            <a:pPr marL="0" indent="0">
              <a:buNone/>
            </a:pPr>
            <a:r>
              <a:rPr lang="hi-IN"/>
              <a:t>   इस सिद्धांत के प्रतिपादक कैनन,डाल्टन, राबिंस आदि अर्थशास्त्री रहे।यह सिद्धांत यह बताने का प्रयत्न करता है कि किसी देश के लिए आर्थिक दृष्टि से जनसंख्या का कौन सा आकार आदर्श या अनुकूल है ।यह जनसंख्या में परिवर्तन तथा प्रतिव्यक्ति आय में परिवर्तन के बीच सम्बन्ध का अध्ययन करता है और बताता है कि जनसंख्या का वह आकार आदर्श या अनुकूल होगा जिस पर प्रतिव्यक्ति आय अधिकतम होगें । अर्थात यह सिद्धांत उत्पत्ति के साधनों के मिलाने के अनुकूलतम अनुपात के बिचार की सहयता लेता है ।</a:t>
            </a:r>
            <a:endParaRPr lang="en-US"/>
          </a:p>
        </p:txBody>
      </p:sp>
    </p:spTree>
    <p:extLst>
      <p:ext uri="{BB962C8B-B14F-4D97-AF65-F5344CB8AC3E}">
        <p14:creationId xmlns:p14="http://schemas.microsoft.com/office/powerpoint/2010/main" val="3573418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BEABC-E372-3C49-BD6E-CB8EFD17E32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3A97379-781C-EA43-A3AD-62599D565532}"/>
              </a:ext>
            </a:extLst>
          </p:cNvPr>
          <p:cNvSpPr>
            <a:spLocks noGrp="1"/>
          </p:cNvSpPr>
          <p:nvPr>
            <p:ph idx="1"/>
          </p:nvPr>
        </p:nvSpPr>
        <p:spPr/>
        <p:txBody>
          <a:bodyPr>
            <a:normAutofit lnSpcReduction="10000"/>
          </a:bodyPr>
          <a:lstStyle/>
          <a:p>
            <a:pPr marL="0" indent="0">
              <a:buNone/>
            </a:pPr>
            <a:r>
              <a:rPr lang="hi-IN"/>
              <a:t> एक उत्पादक विभिन्न साधनों को अनुकूलतम अनुपात में मिलता है ताकि उसको अधिकतम उत्पादन प्राप्त हो। इस सिद्धांत में जनसंख्या के उत्पादकता को ध्यान में रखा गया है ।</a:t>
            </a:r>
          </a:p>
          <a:p>
            <a:pPr marL="0" indent="0">
              <a:buNone/>
            </a:pPr>
            <a:r>
              <a:rPr lang="hi-IN"/>
              <a:t>      मान्यताए----- इस सिद्धांत का भी अन्य सिद्धांत के तरह कुछ मान्यताए है जो निम्न लिखित है ।</a:t>
            </a:r>
          </a:p>
          <a:p>
            <a:pPr marL="0" indent="0">
              <a:buNone/>
            </a:pPr>
            <a:r>
              <a:rPr lang="hi-IN"/>
              <a:t>1 यह मान लिया जाता है कि कुल जनसंख्या में कार्यवाहक जनसंख्या का अनुपात स्थिर रहता है ।अर्थात श्रमिक के औसत उत्पादन तथा प्रतिव्यक्ति आय में सीधा सम्बन्ध रहता है ।श्रमिक के औसत उत्पादन के घटने बढने से प्रतिव्यक्ति आय भी घटेगी बढेगी और जब प्रति श्रमिक औसत उत्पादन अधिकतम होगा तो प्रतिव्यक्ति आय भी अधिकतम होगी।</a:t>
            </a:r>
            <a:endParaRPr lang="en-US"/>
          </a:p>
        </p:txBody>
      </p:sp>
    </p:spTree>
    <p:extLst>
      <p:ext uri="{BB962C8B-B14F-4D97-AF65-F5344CB8AC3E}">
        <p14:creationId xmlns:p14="http://schemas.microsoft.com/office/powerpoint/2010/main" val="3187576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39893-4F42-334F-91BC-A720175F0E0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E6EF027-4AAA-7249-AD6C-077E4446602E}"/>
              </a:ext>
            </a:extLst>
          </p:cNvPr>
          <p:cNvSpPr>
            <a:spLocks noGrp="1"/>
          </p:cNvSpPr>
          <p:nvPr>
            <p:ph idx="1"/>
          </p:nvPr>
        </p:nvSpPr>
        <p:spPr/>
        <p:txBody>
          <a:bodyPr>
            <a:normAutofit fontScale="85000" lnSpcReduction="10000"/>
          </a:bodyPr>
          <a:lstStyle/>
          <a:p>
            <a:r>
              <a:rPr lang="hi-IN"/>
              <a:t>2 मान लिया जाता है कि समय विशेष पर जनसंख्या में बृधि के साथ प्राकृतिक संसाधनों, तकनीकी ज्ञान, पूंजी इत्यादि में कोई परिवर्तन नहीं होता ।</a:t>
            </a:r>
          </a:p>
          <a:p>
            <a:pPr marL="0" indent="0">
              <a:buNone/>
            </a:pPr>
            <a:r>
              <a:rPr lang="hi-IN"/>
              <a:t>  डाल्टन के अनुसार अनुकूल जनसंख्या वह है जो प्रतिव्यक्ति अधिकतम आय प्रदान करती है ।कैनन, हिक्स आदि प्रतिव्यक्ति वास्तविक आय को हीं अनुकूलतम जनसंख्या का सूचक मानते हैं ।जनसंख्या में बृधि या कमी के साथ कार्य वाहक जनसंख्या में कमी या बृधि होगी ।यदि जनसंख्या कम है तो  कार्य वाहक जनसंख्या भी कम होगी ।जिससे उत्पादन के साधनों का प्रयोग भलीभांति नहीं हो पाएगा ।जैसे जनसंख्या बढेगी, श्रम विभाजन बढ़ेगा बड़े पैमाने पर उत्पादन होगा तथा प्रतिव्यक्ति आय भी बढेगा ।प्रारंभ में जनसंख्या की बृधि के साथ सीमान्त उत्पादकता तथा औसत उत्पादकता बढेगी ।इस स्थिति में उत्पत्ति बृधि नियम लागू होता है ।एक बिन्दु ऐसा आयेगा जब जनसंख्या का  अन्य उत्पत्ति के साधनों के साथ बिलकुल ठीक या अनुकूलतम अनुपात स्थापित हो जाएगा ।इस स्थान पर प्रतिव्यक्ति औसत उत्पादन या प्रतिव्यक्ति आय अधिक तम होगी यही अनुकूलतम जनसंख्या का बिन्दु होगा ।</a:t>
            </a:r>
            <a:endParaRPr lang="en-US"/>
          </a:p>
        </p:txBody>
      </p:sp>
    </p:spTree>
    <p:extLst>
      <p:ext uri="{BB962C8B-B14F-4D97-AF65-F5344CB8AC3E}">
        <p14:creationId xmlns:p14="http://schemas.microsoft.com/office/powerpoint/2010/main" val="3564435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13CDF-DB94-294F-9B32-C31A67BF451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3F29E8-6830-5944-9C86-F368EB74DF4F}"/>
              </a:ext>
            </a:extLst>
          </p:cNvPr>
          <p:cNvSpPr>
            <a:spLocks noGrp="1"/>
          </p:cNvSpPr>
          <p:nvPr>
            <p:ph idx="1"/>
          </p:nvPr>
        </p:nvSpPr>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38DB311E-9731-204B-B8D7-958E36F8A390}"/>
                  </a:ext>
                </a:extLst>
              </p14:cNvPr>
              <p14:cNvContentPartPr/>
              <p14:nvPr/>
            </p14:nvContentPartPr>
            <p14:xfrm>
              <a:off x="4927749" y="2128569"/>
              <a:ext cx="4938480" cy="4273920"/>
            </p14:xfrm>
          </p:contentPart>
        </mc:Choice>
        <mc:Fallback xmlns="">
          <p:pic>
            <p:nvPicPr>
              <p:cNvPr id="4" name="Ink 3">
                <a:extLst>
                  <a:ext uri="{FF2B5EF4-FFF2-40B4-BE49-F238E27FC236}">
                    <a16:creationId xmlns:a16="http://schemas.microsoft.com/office/drawing/2014/main" id="{38DB311E-9731-204B-B8D7-958E36F8A390}"/>
                  </a:ext>
                </a:extLst>
              </p:cNvPr>
              <p:cNvPicPr/>
              <p:nvPr/>
            </p:nvPicPr>
            <p:blipFill>
              <a:blip r:embed="rId3"/>
              <a:stretch>
                <a:fillRect/>
              </a:stretch>
            </p:blipFill>
            <p:spPr>
              <a:xfrm>
                <a:off x="4919109" y="2119929"/>
                <a:ext cx="4956120" cy="42915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5" name="Ink 4">
                <a:extLst>
                  <a:ext uri="{FF2B5EF4-FFF2-40B4-BE49-F238E27FC236}">
                    <a16:creationId xmlns:a16="http://schemas.microsoft.com/office/drawing/2014/main" id="{8F175792-DD18-2141-800C-AB13A6E55C3C}"/>
                  </a:ext>
                </a:extLst>
              </p14:cNvPr>
              <p14:cNvContentPartPr/>
              <p14:nvPr/>
            </p14:nvContentPartPr>
            <p14:xfrm>
              <a:off x="3630669" y="5679249"/>
              <a:ext cx="908280" cy="955080"/>
            </p14:xfrm>
          </p:contentPart>
        </mc:Choice>
        <mc:Fallback xmlns="">
          <p:pic>
            <p:nvPicPr>
              <p:cNvPr id="5" name="Ink 4">
                <a:extLst>
                  <a:ext uri="{FF2B5EF4-FFF2-40B4-BE49-F238E27FC236}">
                    <a16:creationId xmlns:a16="http://schemas.microsoft.com/office/drawing/2014/main" id="{8F175792-DD18-2141-800C-AB13A6E55C3C}"/>
                  </a:ext>
                </a:extLst>
              </p:cNvPr>
              <p:cNvPicPr/>
              <p:nvPr/>
            </p:nvPicPr>
            <p:blipFill>
              <a:blip r:embed="rId5"/>
              <a:stretch>
                <a:fillRect/>
              </a:stretch>
            </p:blipFill>
            <p:spPr>
              <a:xfrm>
                <a:off x="3622029" y="5670609"/>
                <a:ext cx="925920" cy="9727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8" name="Ink 8">
                <a:extLst>
                  <a:ext uri="{FF2B5EF4-FFF2-40B4-BE49-F238E27FC236}">
                    <a16:creationId xmlns:a16="http://schemas.microsoft.com/office/drawing/2014/main" id="{76F03BEF-A08B-5446-BE61-5E867FD99EC3}"/>
                  </a:ext>
                </a:extLst>
              </p14:cNvPr>
              <p14:cNvContentPartPr/>
              <p14:nvPr/>
            </p14:nvContentPartPr>
            <p14:xfrm>
              <a:off x="10542309" y="5892369"/>
              <a:ext cx="1733040" cy="1567080"/>
            </p14:xfrm>
          </p:contentPart>
        </mc:Choice>
        <mc:Fallback xmlns="">
          <p:pic>
            <p:nvPicPr>
              <p:cNvPr id="8" name="Ink 8">
                <a:extLst>
                  <a:ext uri="{FF2B5EF4-FFF2-40B4-BE49-F238E27FC236}">
                    <a16:creationId xmlns:a16="http://schemas.microsoft.com/office/drawing/2014/main" id="{76F03BEF-A08B-5446-BE61-5E867FD99EC3}"/>
                  </a:ext>
                </a:extLst>
              </p:cNvPr>
              <p:cNvPicPr/>
              <p:nvPr/>
            </p:nvPicPr>
            <p:blipFill>
              <a:blip r:embed="rId7"/>
              <a:stretch>
                <a:fillRect/>
              </a:stretch>
            </p:blipFill>
            <p:spPr>
              <a:xfrm>
                <a:off x="10533309" y="5883729"/>
                <a:ext cx="1750680" cy="158472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2" name="Ink 12">
                <a:extLst>
                  <a:ext uri="{FF2B5EF4-FFF2-40B4-BE49-F238E27FC236}">
                    <a16:creationId xmlns:a16="http://schemas.microsoft.com/office/drawing/2014/main" id="{38171777-6C4A-1E46-8687-5E8954F33E41}"/>
                  </a:ext>
                </a:extLst>
              </p14:cNvPr>
              <p14:cNvContentPartPr/>
              <p14:nvPr/>
            </p14:nvContentPartPr>
            <p14:xfrm>
              <a:off x="7151469" y="2313969"/>
              <a:ext cx="287640" cy="3727080"/>
            </p14:xfrm>
          </p:contentPart>
        </mc:Choice>
        <mc:Fallback xmlns="">
          <p:pic>
            <p:nvPicPr>
              <p:cNvPr id="12" name="Ink 12">
                <a:extLst>
                  <a:ext uri="{FF2B5EF4-FFF2-40B4-BE49-F238E27FC236}">
                    <a16:creationId xmlns:a16="http://schemas.microsoft.com/office/drawing/2014/main" id="{38171777-6C4A-1E46-8687-5E8954F33E41}"/>
                  </a:ext>
                </a:extLst>
              </p:cNvPr>
              <p:cNvPicPr/>
              <p:nvPr/>
            </p:nvPicPr>
            <p:blipFill>
              <a:blip r:embed="rId9"/>
              <a:stretch>
                <a:fillRect/>
              </a:stretch>
            </p:blipFill>
            <p:spPr>
              <a:xfrm>
                <a:off x="7142469" y="2305329"/>
                <a:ext cx="305280" cy="37447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4" name="Ink 13">
                <a:extLst>
                  <a:ext uri="{FF2B5EF4-FFF2-40B4-BE49-F238E27FC236}">
                    <a16:creationId xmlns:a16="http://schemas.microsoft.com/office/drawing/2014/main" id="{852D58B4-7771-C44A-9A0F-3BD65889F381}"/>
                  </a:ext>
                </a:extLst>
              </p14:cNvPr>
              <p14:cNvContentPartPr/>
              <p14:nvPr/>
            </p14:nvContentPartPr>
            <p14:xfrm>
              <a:off x="5872749" y="3287409"/>
              <a:ext cx="3085560" cy="1993320"/>
            </p14:xfrm>
          </p:contentPart>
        </mc:Choice>
        <mc:Fallback xmlns="">
          <p:pic>
            <p:nvPicPr>
              <p:cNvPr id="14" name="Ink 13">
                <a:extLst>
                  <a:ext uri="{FF2B5EF4-FFF2-40B4-BE49-F238E27FC236}">
                    <a16:creationId xmlns:a16="http://schemas.microsoft.com/office/drawing/2014/main" id="{852D58B4-7771-C44A-9A0F-3BD65889F381}"/>
                  </a:ext>
                </a:extLst>
              </p:cNvPr>
              <p:cNvPicPr/>
              <p:nvPr/>
            </p:nvPicPr>
            <p:blipFill>
              <a:blip r:embed="rId11"/>
              <a:stretch>
                <a:fillRect/>
              </a:stretch>
            </p:blipFill>
            <p:spPr>
              <a:xfrm>
                <a:off x="5864109" y="3278769"/>
                <a:ext cx="3103200" cy="201096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3" name="Ink 22">
                <a:extLst>
                  <a:ext uri="{FF2B5EF4-FFF2-40B4-BE49-F238E27FC236}">
                    <a16:creationId xmlns:a16="http://schemas.microsoft.com/office/drawing/2014/main" id="{7C0E8E61-7824-0C46-A238-C7873485B15E}"/>
                  </a:ext>
                </a:extLst>
              </p14:cNvPr>
              <p14:cNvContentPartPr/>
              <p14:nvPr/>
            </p14:nvContentPartPr>
            <p14:xfrm>
              <a:off x="9078549" y="3491529"/>
              <a:ext cx="361800" cy="287640"/>
            </p14:xfrm>
          </p:contentPart>
        </mc:Choice>
        <mc:Fallback xmlns="">
          <p:pic>
            <p:nvPicPr>
              <p:cNvPr id="23" name="Ink 22">
                <a:extLst>
                  <a:ext uri="{FF2B5EF4-FFF2-40B4-BE49-F238E27FC236}">
                    <a16:creationId xmlns:a16="http://schemas.microsoft.com/office/drawing/2014/main" id="{7C0E8E61-7824-0C46-A238-C7873485B15E}"/>
                  </a:ext>
                </a:extLst>
              </p:cNvPr>
              <p:cNvPicPr/>
              <p:nvPr/>
            </p:nvPicPr>
            <p:blipFill>
              <a:blip r:embed="rId13"/>
              <a:stretch>
                <a:fillRect/>
              </a:stretch>
            </p:blipFill>
            <p:spPr>
              <a:xfrm>
                <a:off x="9069549" y="3482529"/>
                <a:ext cx="379440" cy="30528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4" name="Ink 23">
                <a:extLst>
                  <a:ext uri="{FF2B5EF4-FFF2-40B4-BE49-F238E27FC236}">
                    <a16:creationId xmlns:a16="http://schemas.microsoft.com/office/drawing/2014/main" id="{B0BDD007-0A69-2849-9D83-3EB7236F85FD}"/>
                  </a:ext>
                </a:extLst>
              </p14:cNvPr>
              <p14:cNvContentPartPr/>
              <p14:nvPr/>
            </p14:nvContentPartPr>
            <p14:xfrm>
              <a:off x="9032109" y="3621489"/>
              <a:ext cx="741600" cy="584280"/>
            </p14:xfrm>
          </p:contentPart>
        </mc:Choice>
        <mc:Fallback xmlns="">
          <p:pic>
            <p:nvPicPr>
              <p:cNvPr id="24" name="Ink 23">
                <a:extLst>
                  <a:ext uri="{FF2B5EF4-FFF2-40B4-BE49-F238E27FC236}">
                    <a16:creationId xmlns:a16="http://schemas.microsoft.com/office/drawing/2014/main" id="{B0BDD007-0A69-2849-9D83-3EB7236F85FD}"/>
                  </a:ext>
                </a:extLst>
              </p:cNvPr>
              <p:cNvPicPr/>
              <p:nvPr/>
            </p:nvPicPr>
            <p:blipFill>
              <a:blip r:embed="rId15"/>
              <a:stretch>
                <a:fillRect/>
              </a:stretch>
            </p:blipFill>
            <p:spPr>
              <a:xfrm>
                <a:off x="9023469" y="3612489"/>
                <a:ext cx="759240" cy="60192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25" name="Ink 24">
                <a:extLst>
                  <a:ext uri="{FF2B5EF4-FFF2-40B4-BE49-F238E27FC236}">
                    <a16:creationId xmlns:a16="http://schemas.microsoft.com/office/drawing/2014/main" id="{1D86A5E3-6F30-3047-A1B4-E0C2241FD3C7}"/>
                  </a:ext>
                </a:extLst>
              </p14:cNvPr>
              <p14:cNvContentPartPr/>
              <p14:nvPr/>
            </p14:nvContentPartPr>
            <p14:xfrm>
              <a:off x="10662549" y="3704649"/>
              <a:ext cx="398880" cy="1057320"/>
            </p14:xfrm>
          </p:contentPart>
        </mc:Choice>
        <mc:Fallback xmlns="">
          <p:pic>
            <p:nvPicPr>
              <p:cNvPr id="25" name="Ink 24">
                <a:extLst>
                  <a:ext uri="{FF2B5EF4-FFF2-40B4-BE49-F238E27FC236}">
                    <a16:creationId xmlns:a16="http://schemas.microsoft.com/office/drawing/2014/main" id="{1D86A5E3-6F30-3047-A1B4-E0C2241FD3C7}"/>
                  </a:ext>
                </a:extLst>
              </p:cNvPr>
              <p:cNvPicPr/>
              <p:nvPr/>
            </p:nvPicPr>
            <p:blipFill>
              <a:blip r:embed="rId17"/>
              <a:stretch>
                <a:fillRect/>
              </a:stretch>
            </p:blipFill>
            <p:spPr>
              <a:xfrm>
                <a:off x="10653909" y="3696009"/>
                <a:ext cx="416520" cy="107496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8" name="Ink 28">
                <a:extLst>
                  <a:ext uri="{FF2B5EF4-FFF2-40B4-BE49-F238E27FC236}">
                    <a16:creationId xmlns:a16="http://schemas.microsoft.com/office/drawing/2014/main" id="{CB318F18-EABB-C14B-9D4A-9B312DA38E82}"/>
                  </a:ext>
                </a:extLst>
              </p14:cNvPr>
              <p14:cNvContentPartPr/>
              <p14:nvPr/>
            </p14:nvContentPartPr>
            <p14:xfrm>
              <a:off x="5409789" y="2619969"/>
              <a:ext cx="1323720" cy="1574640"/>
            </p14:xfrm>
          </p:contentPart>
        </mc:Choice>
        <mc:Fallback xmlns="">
          <p:pic>
            <p:nvPicPr>
              <p:cNvPr id="28" name="Ink 28">
                <a:extLst>
                  <a:ext uri="{FF2B5EF4-FFF2-40B4-BE49-F238E27FC236}">
                    <a16:creationId xmlns:a16="http://schemas.microsoft.com/office/drawing/2014/main" id="{CB318F18-EABB-C14B-9D4A-9B312DA38E82}"/>
                  </a:ext>
                </a:extLst>
              </p:cNvPr>
              <p:cNvPicPr/>
              <p:nvPr/>
            </p:nvPicPr>
            <p:blipFill>
              <a:blip r:embed="rId19"/>
              <a:stretch>
                <a:fillRect/>
              </a:stretch>
            </p:blipFill>
            <p:spPr>
              <a:xfrm>
                <a:off x="5400789" y="2611327"/>
                <a:ext cx="1341360" cy="1592284"/>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30" name="Ink 29">
                <a:extLst>
                  <a:ext uri="{FF2B5EF4-FFF2-40B4-BE49-F238E27FC236}">
                    <a16:creationId xmlns:a16="http://schemas.microsoft.com/office/drawing/2014/main" id="{A186CAFD-A61C-EE4F-9A7E-4F60EDC5F2F8}"/>
                  </a:ext>
                </a:extLst>
              </p14:cNvPr>
              <p14:cNvContentPartPr/>
              <p14:nvPr/>
            </p14:nvContentPartPr>
            <p14:xfrm>
              <a:off x="6743589" y="2476689"/>
              <a:ext cx="473040" cy="542520"/>
            </p14:xfrm>
          </p:contentPart>
        </mc:Choice>
        <mc:Fallback xmlns="">
          <p:pic>
            <p:nvPicPr>
              <p:cNvPr id="30" name="Ink 29">
                <a:extLst>
                  <a:ext uri="{FF2B5EF4-FFF2-40B4-BE49-F238E27FC236}">
                    <a16:creationId xmlns:a16="http://schemas.microsoft.com/office/drawing/2014/main" id="{A186CAFD-A61C-EE4F-9A7E-4F60EDC5F2F8}"/>
                  </a:ext>
                </a:extLst>
              </p:cNvPr>
              <p:cNvPicPr/>
              <p:nvPr/>
            </p:nvPicPr>
            <p:blipFill>
              <a:blip r:embed="rId21"/>
              <a:stretch>
                <a:fillRect/>
              </a:stretch>
            </p:blipFill>
            <p:spPr>
              <a:xfrm>
                <a:off x="6734949" y="2467689"/>
                <a:ext cx="490680" cy="56016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34" name="Ink 34">
                <a:extLst>
                  <a:ext uri="{FF2B5EF4-FFF2-40B4-BE49-F238E27FC236}">
                    <a16:creationId xmlns:a16="http://schemas.microsoft.com/office/drawing/2014/main" id="{8517DCE5-50E1-314A-AB6A-4FFD3F958700}"/>
                  </a:ext>
                </a:extLst>
              </p14:cNvPr>
              <p14:cNvContentPartPr/>
              <p14:nvPr/>
            </p14:nvContentPartPr>
            <p14:xfrm>
              <a:off x="3649389" y="1813569"/>
              <a:ext cx="1408680" cy="2382840"/>
            </p14:xfrm>
          </p:contentPart>
        </mc:Choice>
        <mc:Fallback xmlns="">
          <p:pic>
            <p:nvPicPr>
              <p:cNvPr id="34" name="Ink 34">
                <a:extLst>
                  <a:ext uri="{FF2B5EF4-FFF2-40B4-BE49-F238E27FC236}">
                    <a16:creationId xmlns:a16="http://schemas.microsoft.com/office/drawing/2014/main" id="{8517DCE5-50E1-314A-AB6A-4FFD3F958700}"/>
                  </a:ext>
                </a:extLst>
              </p:cNvPr>
              <p:cNvPicPr/>
              <p:nvPr/>
            </p:nvPicPr>
            <p:blipFill>
              <a:blip r:embed="rId23"/>
              <a:stretch>
                <a:fillRect/>
              </a:stretch>
            </p:blipFill>
            <p:spPr>
              <a:xfrm>
                <a:off x="3640389" y="1804569"/>
                <a:ext cx="1426320" cy="2400480"/>
              </a:xfrm>
              <a:prstGeom prst="rect">
                <a:avLst/>
              </a:prstGeom>
            </p:spPr>
          </p:pic>
        </mc:Fallback>
      </mc:AlternateContent>
    </p:spTree>
    <p:extLst>
      <p:ext uri="{BB962C8B-B14F-4D97-AF65-F5344CB8AC3E}">
        <p14:creationId xmlns:p14="http://schemas.microsoft.com/office/powerpoint/2010/main" val="577303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0FDF4-FC5B-CA4F-9D4C-7A5622BF87A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F8AB493-6D1E-BC40-8515-89AC0D50EB9C}"/>
              </a:ext>
            </a:extLst>
          </p:cNvPr>
          <p:cNvSpPr>
            <a:spLocks noGrp="1"/>
          </p:cNvSpPr>
          <p:nvPr>
            <p:ph idx="1"/>
          </p:nvPr>
        </p:nvSpPr>
        <p:spPr/>
        <p:txBody>
          <a:bodyPr/>
          <a:lstStyle/>
          <a:p>
            <a:r>
              <a:rPr lang="hi-IN"/>
              <a:t>इस रेखा चित्र में ओ एक्स रेखा पर जनसंख्या तथा ओ वाई रेखा पर प्रतिव्यक्ति आय को दिखाया गया है ।जिस बिन्दु पर खड़ी रेखा को जनसंख्या रेखा काटती है वही बिन्दु आदर्श या अनुकूल बिन्दु है ।उसके नीचे अन्डर प्रोडक्शन तथा उसके उपर के बाद अन्डर प्रोडक्शन की स्थिति को स्पष्ट करता है </a:t>
            </a:r>
          </a:p>
          <a:p>
            <a:pPr marL="0" indent="0">
              <a:buNone/>
            </a:pPr>
            <a:r>
              <a:rPr lang="hi-IN"/>
              <a:t>       इस प्रकार हम देखते हैं कि जनसंख्या के अनुकूलतम सिद्धांत मे उच्चतम बिन्दु हीं  आदर्श या अनुकूलबिन्दु है ।उसके नीचे या उपर का बिन्दु अनुकूल नहीं है </a:t>
            </a:r>
          </a:p>
          <a:p>
            <a:pPr marL="0" indent="0">
              <a:buNone/>
            </a:pPr>
            <a:endParaRPr lang="hi-IN"/>
          </a:p>
          <a:p>
            <a:pPr marL="0" indent="0">
              <a:buNone/>
            </a:pPr>
            <a:endParaRPr lang="hi-IN"/>
          </a:p>
        </p:txBody>
      </p:sp>
    </p:spTree>
    <p:extLst>
      <p:ext uri="{BB962C8B-B14F-4D97-AF65-F5344CB8AC3E}">
        <p14:creationId xmlns:p14="http://schemas.microsoft.com/office/powerpoint/2010/main" val="24845364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डॉ सिकन्दर प्रसाद यादव अर्थशास्त्र विभाग एम एल आर्य कालेज कसबा पूर्णिया </vt:lpstr>
      <vt:lpstr>जनसंख्या के आधुनिक सिद्धांत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डॉ सिकन्दर प्रसाद यादव अर्थशास्त्र विभाग एम एल आर्य कालेज कसबा पूर्णिया </dc:title>
  <dc:creator>917667460902</dc:creator>
  <cp:lastModifiedBy>917667460902</cp:lastModifiedBy>
  <cp:revision>2</cp:revision>
  <dcterms:created xsi:type="dcterms:W3CDTF">2020-07-30T04:15:08Z</dcterms:created>
  <dcterms:modified xsi:type="dcterms:W3CDTF">2020-07-30T05:11:08Z</dcterms:modified>
</cp:coreProperties>
</file>