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presProps" Target="presProps.xml" /><Relationship Id="rId5" Type="http://schemas.openxmlformats.org/officeDocument/2006/relationships/slide" Target="slides/slide4.xml" /><Relationship Id="rId4" Type="http://schemas.openxmlformats.org/officeDocument/2006/relationships/slide" Target="slides/slide3.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E8DF-22C6-8645-BE45-4E7CD31C648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6C2E8CE5-80FE-2044-AB35-79C7F4D43C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738374C-D5C1-BC42-A038-07FBB35D09A0}"/>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14FC4505-4992-9C4D-90D1-28206623B6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9E6B0-D8C3-DA4A-9ECD-F81EA51CB617}"/>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232231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103A4-07E1-3B42-91F7-E6AE14FB829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F256D23-8919-9443-8EFA-DB6D24E8E08D}"/>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152DD877-FD51-5E44-A478-986165633E8D}"/>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8C79953A-4221-DD48-B4C2-A79DB23BC6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8AC107-FA2B-2147-AA7A-322193AF7EF7}"/>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37720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09098-FC6E-D847-AAD0-E5170724FB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ED4CDBA-87D1-F547-A376-10E5FED87D5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7808F3-14A3-A048-B134-0C7DF68D2BAF}"/>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2BE7EC8C-1C7C-D047-925A-1371FC513D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28EF81-1B0B-BD4B-8D14-CC95DDB4F43B}"/>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26499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08565-FA7E-B544-A167-89C3EF0E1FB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55F25BD-794B-9B4A-8AC0-D548AE8BBD2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D62FB6E-8BBA-5A4E-80D7-92FC5C06AF0E}"/>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CDA2A5BF-4C03-8449-A93B-3867D403D6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42467F-39D4-114E-AEDD-DEA909ADE145}"/>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40084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195AB-FED8-9943-990E-511F2C2AACC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803D9E1-6014-3844-A588-C04D7BA8D4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C3D8EB8-F8E1-774C-B3A2-5B70A76BEF2B}"/>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CD4E1603-52B8-D04B-B929-3F266BD026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0EE85-F3A7-9B41-BD57-DDB0A2FA3416}"/>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470621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221D0-E5E9-D94A-A39B-71715A21B30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6FEAD07-EEBD-1F42-B8A5-6B4D0BD495D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586C017-93BB-5B49-BF3F-287FD6FFE99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9B25F8E-184D-9448-9870-DAEE6E2D2460}"/>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6" name="Footer Placeholder 5">
            <a:extLst>
              <a:ext uri="{FF2B5EF4-FFF2-40B4-BE49-F238E27FC236}">
                <a16:creationId xmlns:a16="http://schemas.microsoft.com/office/drawing/2014/main" id="{9ED95CCE-4F46-AD47-9364-9F0C0B4765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326CD8-BAB8-C44D-B93B-430946E832E1}"/>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1942392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78C51-E7FF-D947-BA37-E132AD82319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B55E04B-8873-2E45-B0CF-F0A8F9D5DB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9628C8F-4B90-F744-BF4B-503D0F2A124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EDEABEF-A6B5-374C-8CCA-2B6F25A0BF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2B3C82B-1F38-074C-9FF5-C14E10B6D51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3013DC44-0773-704C-9FD8-C3BEC0BDF26D}"/>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8" name="Footer Placeholder 7">
            <a:extLst>
              <a:ext uri="{FF2B5EF4-FFF2-40B4-BE49-F238E27FC236}">
                <a16:creationId xmlns:a16="http://schemas.microsoft.com/office/drawing/2014/main" id="{A39EFF3A-FE0C-5843-A07B-D1C80DAD8A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2F89895-9FA3-6741-AE02-4D37CC7A34DB}"/>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51312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A8C09-19BA-A748-B2D1-C4B704ECCEB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AF8399F-F398-7C4D-8945-FC0C03925AB4}"/>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4" name="Footer Placeholder 3">
            <a:extLst>
              <a:ext uri="{FF2B5EF4-FFF2-40B4-BE49-F238E27FC236}">
                <a16:creationId xmlns:a16="http://schemas.microsoft.com/office/drawing/2014/main" id="{5760E811-8951-FC48-9B7A-6AFABCC6883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0B143E-5B64-1B4C-A2E2-81A428E8633A}"/>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3722215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5EF097-1DC4-AE4A-B1A5-262E72E9AE69}"/>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3" name="Footer Placeholder 2">
            <a:extLst>
              <a:ext uri="{FF2B5EF4-FFF2-40B4-BE49-F238E27FC236}">
                <a16:creationId xmlns:a16="http://schemas.microsoft.com/office/drawing/2014/main" id="{7A28C603-9C43-7143-A82A-DD65BEC65C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5497F3-DCE9-9348-A4D4-B3CA185C5027}"/>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2110209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F9C4A-855D-7743-8A71-FDE7A4E600B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748F9A5-77D7-2248-90B2-80E4B13DD0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5D81DD4-3221-CA42-8437-E46B604E1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367B4A-F388-5346-B2A7-2452B94883CE}"/>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6" name="Footer Placeholder 5">
            <a:extLst>
              <a:ext uri="{FF2B5EF4-FFF2-40B4-BE49-F238E27FC236}">
                <a16:creationId xmlns:a16="http://schemas.microsoft.com/office/drawing/2014/main" id="{54C7BB40-2DBE-A947-8E19-CA6F0A574B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96853C-ED5F-554F-B026-A81511158C1B}"/>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3078192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BD3E4-28F6-E84D-BA16-6E41C8AD005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0A20ACFF-B622-8F44-A1E4-3EF7FAF7D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21E859C-E285-B842-A78B-99B1FE0CE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EB59028-CD04-C249-8060-425F92816E3E}"/>
              </a:ext>
            </a:extLst>
          </p:cNvPr>
          <p:cNvSpPr>
            <a:spLocks noGrp="1"/>
          </p:cNvSpPr>
          <p:nvPr>
            <p:ph type="dt" sz="half" idx="10"/>
          </p:nvPr>
        </p:nvSpPr>
        <p:spPr/>
        <p:txBody>
          <a:bodyPr/>
          <a:lstStyle/>
          <a:p>
            <a:fld id="{7440E7B7-5161-7F48-A6CD-8C786F11F29D}" type="datetimeFigureOut">
              <a:rPr lang="en-US" smtClean="0"/>
              <a:t>7/27/2020</a:t>
            </a:fld>
            <a:endParaRPr lang="en-US"/>
          </a:p>
        </p:txBody>
      </p:sp>
      <p:sp>
        <p:nvSpPr>
          <p:cNvPr id="6" name="Footer Placeholder 5">
            <a:extLst>
              <a:ext uri="{FF2B5EF4-FFF2-40B4-BE49-F238E27FC236}">
                <a16:creationId xmlns:a16="http://schemas.microsoft.com/office/drawing/2014/main" id="{48A3A36C-62DF-7041-9571-62809AAF16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4FAA1D-190B-E949-BBC9-296D65F144AD}"/>
              </a:ext>
            </a:extLst>
          </p:cNvPr>
          <p:cNvSpPr>
            <a:spLocks noGrp="1"/>
          </p:cNvSpPr>
          <p:nvPr>
            <p:ph type="sldNum" sz="quarter" idx="12"/>
          </p:nvPr>
        </p:nvSpPr>
        <p:spPr/>
        <p:txBody>
          <a:bodyPr/>
          <a:lstStyle/>
          <a:p>
            <a:fld id="{61623B2C-F054-2048-A516-2064261D6335}" type="slidenum">
              <a:rPr lang="en-US" smtClean="0"/>
              <a:t>‹#›</a:t>
            </a:fld>
            <a:endParaRPr lang="en-US"/>
          </a:p>
        </p:txBody>
      </p:sp>
    </p:spTree>
    <p:extLst>
      <p:ext uri="{BB962C8B-B14F-4D97-AF65-F5344CB8AC3E}">
        <p14:creationId xmlns:p14="http://schemas.microsoft.com/office/powerpoint/2010/main" val="140876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17D358-C975-FF41-B514-6B459ECCA0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A7583C-ACC3-AD41-B69B-F2917722A7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93FEB35-34C9-D943-956A-A4E9B11707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0E7B7-5161-7F48-A6CD-8C786F11F29D}" type="datetimeFigureOut">
              <a:rPr lang="en-US" smtClean="0"/>
              <a:t>7/27/2020</a:t>
            </a:fld>
            <a:endParaRPr lang="en-US"/>
          </a:p>
        </p:txBody>
      </p:sp>
      <p:sp>
        <p:nvSpPr>
          <p:cNvPr id="5" name="Footer Placeholder 4">
            <a:extLst>
              <a:ext uri="{FF2B5EF4-FFF2-40B4-BE49-F238E27FC236}">
                <a16:creationId xmlns:a16="http://schemas.microsoft.com/office/drawing/2014/main" id="{31336FC0-64BE-8D42-81D0-F35032F16C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788337D-30EC-CA43-9596-7C261479D0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623B2C-F054-2048-A516-2064261D6335}" type="slidenum">
              <a:rPr lang="en-US" smtClean="0"/>
              <a:t>‹#›</a:t>
            </a:fld>
            <a:endParaRPr lang="en-US"/>
          </a:p>
        </p:txBody>
      </p:sp>
    </p:spTree>
    <p:extLst>
      <p:ext uri="{BB962C8B-B14F-4D97-AF65-F5344CB8AC3E}">
        <p14:creationId xmlns:p14="http://schemas.microsoft.com/office/powerpoint/2010/main" val="2645511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3FD39-32D0-9A4C-941F-BF52FF542213}"/>
              </a:ext>
            </a:extLst>
          </p:cNvPr>
          <p:cNvSpPr>
            <a:spLocks noGrp="1"/>
          </p:cNvSpPr>
          <p:nvPr>
            <p:ph type="ctrTitle"/>
          </p:nvPr>
        </p:nvSpPr>
        <p:spPr/>
        <p:txBody>
          <a:bodyPr>
            <a:normAutofit fontScale="90000"/>
          </a:bodyPr>
          <a:lstStyle/>
          <a:p>
            <a:r>
              <a:rPr lang="hi-IN"/>
              <a:t>डॉ सिकन्दर प्रसाद यादव अर्थशास्त्र विभाग एम एल आर्य कालेज कसबा </a:t>
            </a:r>
            <a:endParaRPr lang="en-US"/>
          </a:p>
        </p:txBody>
      </p:sp>
      <p:sp>
        <p:nvSpPr>
          <p:cNvPr id="3" name="Subtitle 2">
            <a:extLst>
              <a:ext uri="{FF2B5EF4-FFF2-40B4-BE49-F238E27FC236}">
                <a16:creationId xmlns:a16="http://schemas.microsoft.com/office/drawing/2014/main" id="{004F73BF-1F2E-674F-8E28-148751A9761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3260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2E9D1-C703-DD48-BC97-744D1197CD30}"/>
              </a:ext>
            </a:extLst>
          </p:cNvPr>
          <p:cNvSpPr>
            <a:spLocks noGrp="1"/>
          </p:cNvSpPr>
          <p:nvPr>
            <p:ph type="title"/>
          </p:nvPr>
        </p:nvSpPr>
        <p:spPr/>
        <p:txBody>
          <a:bodyPr/>
          <a:lstStyle/>
          <a:p>
            <a:r>
              <a:rPr lang="hi-IN"/>
              <a:t>जनसंख्या का सिद्धांत </a:t>
            </a:r>
            <a:endParaRPr lang="en-US"/>
          </a:p>
        </p:txBody>
      </p:sp>
      <p:sp>
        <p:nvSpPr>
          <p:cNvPr id="3" name="Content Placeholder 2">
            <a:extLst>
              <a:ext uri="{FF2B5EF4-FFF2-40B4-BE49-F238E27FC236}">
                <a16:creationId xmlns:a16="http://schemas.microsoft.com/office/drawing/2014/main" id="{A9696919-B78B-0B4A-95A8-4612333335B6}"/>
              </a:ext>
            </a:extLst>
          </p:cNvPr>
          <p:cNvSpPr>
            <a:spLocks noGrp="1"/>
          </p:cNvSpPr>
          <p:nvPr>
            <p:ph idx="1"/>
          </p:nvPr>
        </p:nvSpPr>
        <p:spPr/>
        <p:txBody>
          <a:bodyPr>
            <a:normAutofit fontScale="92500"/>
          </a:bodyPr>
          <a:lstStyle/>
          <a:p>
            <a:pPr marL="0" indent="0">
              <a:buNone/>
            </a:pPr>
            <a:r>
              <a:rPr lang="hi-IN"/>
              <a:t>किसी भी देश की उन्नति के लिए जनसंख्या का होना जरूरी है ।बिना जनसंख्या के देश का बिकास संभव हीं नहीं है ।इसीलिए तो बाणिज्यवादी अर्थशास्त्री और प्रकृतिवादी अर्थशास्त्री जनसंख्या को कोई समस्या नहीं माना बल्कि इसे बिकास का संसाधन माना ।एडम स्मिथ ने भी जनसंख्या के लिए अलग सिद्धांत की आवश्यकता महसूस नहीं किए।</a:t>
            </a:r>
          </a:p>
          <a:p>
            <a:pPr marL="0" indent="0">
              <a:buNone/>
            </a:pPr>
            <a:r>
              <a:rPr lang="hi-IN"/>
              <a:t>     सर्वप्रथम मालथ्स ने इस  पर ध्यान दिया ।मालथ्स से पहले किसी ने पूर्ण तथा  निश्चित सिद्धांत की आवश्यकता महसूस नहीं किए।</a:t>
            </a:r>
          </a:p>
          <a:p>
            <a:pPr marL="0" indent="0">
              <a:buNone/>
            </a:pPr>
            <a:r>
              <a:rPr lang="hi-IN"/>
              <a:t>   इसलिए जनसंख्या का पहला सिद्धांत मालथ्स के नाम से प्रतिपादित हुआ ।</a:t>
            </a:r>
          </a:p>
          <a:p>
            <a:pPr marL="0" indent="0">
              <a:buNone/>
            </a:pPr>
            <a:r>
              <a:rPr lang="hi-IN"/>
              <a:t>जिसे मालथ्स का जनसंख्या सिद्धांत के नाम से जाना जाता है ।</a:t>
            </a:r>
            <a:endParaRPr lang="en-US"/>
          </a:p>
        </p:txBody>
      </p:sp>
    </p:spTree>
    <p:extLst>
      <p:ext uri="{BB962C8B-B14F-4D97-AF65-F5344CB8AC3E}">
        <p14:creationId xmlns:p14="http://schemas.microsoft.com/office/powerpoint/2010/main" val="4000685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08EB9-6F3D-FD4A-852B-AF7C65DF466B}"/>
              </a:ext>
            </a:extLst>
          </p:cNvPr>
          <p:cNvSpPr>
            <a:spLocks noGrp="1"/>
          </p:cNvSpPr>
          <p:nvPr>
            <p:ph type="title"/>
          </p:nvPr>
        </p:nvSpPr>
        <p:spPr/>
        <p:txBody>
          <a:bodyPr/>
          <a:lstStyle/>
          <a:p>
            <a:r>
              <a:rPr lang="hi-IN"/>
              <a:t>    मालथ्स का जनसंख्या सिद्धांत </a:t>
            </a:r>
            <a:endParaRPr lang="en-US"/>
          </a:p>
        </p:txBody>
      </p:sp>
      <p:sp>
        <p:nvSpPr>
          <p:cNvPr id="3" name="Content Placeholder 2">
            <a:extLst>
              <a:ext uri="{FF2B5EF4-FFF2-40B4-BE49-F238E27FC236}">
                <a16:creationId xmlns:a16="http://schemas.microsoft.com/office/drawing/2014/main" id="{024911CC-74F4-E649-AB7F-2ECC30FEA10B}"/>
              </a:ext>
            </a:extLst>
          </p:cNvPr>
          <p:cNvSpPr>
            <a:spLocks noGrp="1"/>
          </p:cNvSpPr>
          <p:nvPr>
            <p:ph idx="1"/>
          </p:nvPr>
        </p:nvSpPr>
        <p:spPr/>
        <p:txBody>
          <a:bodyPr>
            <a:normAutofit lnSpcReduction="10000"/>
          </a:bodyPr>
          <a:lstStyle/>
          <a:p>
            <a:pPr marL="0" indent="0">
              <a:buNone/>
            </a:pPr>
            <a:r>
              <a:rPr lang="hi-IN"/>
              <a:t>मालथ्स एक निराशावादी पादरी थे ।इन्होंने अपनी पुस्तक “ एन एसे ऑन द प्रिसीपुल ऑफ पॉपुलेशन “ नामक पुस्तक में इस सिद्धांत का वर्णन किए ।</a:t>
            </a:r>
          </a:p>
          <a:p>
            <a:pPr marL="0" indent="0">
              <a:buNone/>
            </a:pPr>
            <a:r>
              <a:rPr lang="hi-IN"/>
              <a:t>     जिस समय मालथ्स ने जनसंख्या सिद्धांत का प्रतिपादन किया उस समय यूरोप नेपोलियन की लड़ाईयों की आग में जल रहाथा ।चारों तरफ निराशा और मुसीबतों की छाया दिख रहीथी ।जनसंख्या बढ रहा था ।आनाज का उत्पादन बढ नहीं रहा था ।इससे मालथ्स के मन में निराशा उत्पन्न हुई ।साथ ही गिडवानी नामक विद्वान की पुस्तक  एन  इन्क्वायरी इन टू पॉलिटिकल जस्टिस का प्रकाशन हुआ था ।गाडविन एक आशावादी विद्वान थे ।मालथ्स गाडविन के विचार से सहमत नहीं थे। उसके विचार के विपरीत  मालथ्स का जनसंख्या सिद्धांत प्रतिपादित किया गया ।</a:t>
            </a:r>
          </a:p>
        </p:txBody>
      </p:sp>
    </p:spTree>
    <p:extLst>
      <p:ext uri="{BB962C8B-B14F-4D97-AF65-F5344CB8AC3E}">
        <p14:creationId xmlns:p14="http://schemas.microsoft.com/office/powerpoint/2010/main" val="3195764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45F07-7396-2C4F-AD56-CBB2B2681B72}"/>
              </a:ext>
            </a:extLst>
          </p:cNvPr>
          <p:cNvSpPr>
            <a:spLocks noGrp="1"/>
          </p:cNvSpPr>
          <p:nvPr>
            <p:ph type="title"/>
          </p:nvPr>
        </p:nvSpPr>
        <p:spPr/>
        <p:txBody>
          <a:bodyPr/>
          <a:lstStyle/>
          <a:p>
            <a:r>
              <a:rPr lang="hi-IN"/>
              <a:t>मालथ्स के सिद्धांत की मान्यताए</a:t>
            </a:r>
            <a:endParaRPr lang="en-US"/>
          </a:p>
        </p:txBody>
      </p:sp>
      <p:sp>
        <p:nvSpPr>
          <p:cNvPr id="3" name="Content Placeholder 2">
            <a:extLst>
              <a:ext uri="{FF2B5EF4-FFF2-40B4-BE49-F238E27FC236}">
                <a16:creationId xmlns:a16="http://schemas.microsoft.com/office/drawing/2014/main" id="{2919D2A6-AA39-074B-9B34-BD7CE57E298A}"/>
              </a:ext>
            </a:extLst>
          </p:cNvPr>
          <p:cNvSpPr>
            <a:spLocks noGrp="1"/>
          </p:cNvSpPr>
          <p:nvPr>
            <p:ph idx="1"/>
          </p:nvPr>
        </p:nvSpPr>
        <p:spPr/>
        <p:txBody>
          <a:bodyPr>
            <a:normAutofit lnSpcReduction="10000"/>
          </a:bodyPr>
          <a:lstStyle/>
          <a:p>
            <a:pPr marL="0" indent="0">
              <a:buNone/>
            </a:pPr>
            <a:r>
              <a:rPr lang="hi-IN"/>
              <a:t>मालथ्स अपने जनसंख्या के  सिद्धांत के कुछ मान्यताए है जो निम्न लिखित है </a:t>
            </a:r>
          </a:p>
          <a:p>
            <a:pPr marL="0" indent="0">
              <a:buNone/>
            </a:pPr>
            <a:r>
              <a:rPr lang="hi-IN"/>
              <a:t> 1 मनुष्य की प्रजनन शक्ति स्थिर रहती है </a:t>
            </a:r>
          </a:p>
          <a:p>
            <a:pPr marL="0" indent="0">
              <a:buNone/>
            </a:pPr>
            <a:r>
              <a:rPr lang="hi-IN"/>
              <a:t> 2 जीवन स्तर तथा जनसंख्या  में सीधा सम्बन्ध होता है </a:t>
            </a:r>
          </a:p>
          <a:p>
            <a:pPr marL="0" indent="0">
              <a:buNone/>
            </a:pPr>
            <a:r>
              <a:rPr lang="hi-IN"/>
              <a:t>अर्थात जीवन स्तर बढने से जनसंख्या में बृधि होगी ।इसके विपरीत जीवन स्तर में कमी होने पर जनसंख्या में भी  कमी  होगी ।</a:t>
            </a:r>
          </a:p>
          <a:p>
            <a:pPr marL="0" indent="0">
              <a:buNone/>
            </a:pPr>
            <a:r>
              <a:rPr lang="hi-IN"/>
              <a:t>   इसप्रकार मालथ्स ने जनसंख्या सिद्धांत का प्रतिपादन किया ।</a:t>
            </a:r>
          </a:p>
          <a:p>
            <a:pPr marL="0" indent="0">
              <a:buNone/>
            </a:pPr>
            <a:r>
              <a:rPr lang="hi-IN"/>
              <a:t>   मालथ्स के अनुसार उत्पादन कलाओं में एक दी हुई स्थिति  के अन्तर्गत जनसंख्या जीवन निर्वाह के साधनों  से अधिक तीव्र गति से बढने की प्रवृति दिखाती हैं ।</a:t>
            </a:r>
            <a:endParaRPr lang="en-US"/>
          </a:p>
        </p:txBody>
      </p:sp>
    </p:spTree>
    <p:extLst>
      <p:ext uri="{BB962C8B-B14F-4D97-AF65-F5344CB8AC3E}">
        <p14:creationId xmlns:p14="http://schemas.microsoft.com/office/powerpoint/2010/main" val="817731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4</Slides>
  <Notes>0</Notes>
  <HiddenSlides>0</HiddenSlide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डॉ सिकन्दर प्रसाद यादव अर्थशास्त्र विभाग एम एल आर्य कालेज कसबा </vt:lpstr>
      <vt:lpstr>जनसंख्या का सिद्धांत </vt:lpstr>
      <vt:lpstr>    मालथ्स का जनसंख्या सिद्धांत </vt:lpstr>
      <vt:lpstr>मालथ्स के सिद्धांत की मान्यताए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डॉ सिकन्दर प्रसाद यादव अर्थशास्त्र विभाग एम एल आर्य कालेज कसबा </dc:title>
  <dc:creator>917667460902</dc:creator>
  <cp:lastModifiedBy>917667460902</cp:lastModifiedBy>
  <cp:revision>2</cp:revision>
  <dcterms:created xsi:type="dcterms:W3CDTF">2020-07-26T05:28:00Z</dcterms:created>
  <dcterms:modified xsi:type="dcterms:W3CDTF">2020-07-27T03:35:10Z</dcterms:modified>
</cp:coreProperties>
</file>