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1" d="100"/>
          <a:sy n="121" d="100"/>
        </p:scale>
        <p:origin x="-102"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77969972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17d8c1964ea6f27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17d8c1964ea6f27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17d8c1964ea6f271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17d8c1964ea6f27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62df34cfec4f37cf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62df34cfec4f37cf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62df34cfec4f37cf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62df34cfec4f37cf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9" name="Content Placeholder 8"/>
          <p:cNvSpPr>
            <a:spLocks noGrp="1"/>
          </p:cNvSpPr>
          <p:nvPr>
            <p:ph sz="quarter" idx="13"/>
          </p:nvPr>
        </p:nvSpPr>
        <p:spPr>
          <a:xfrm>
            <a:off x="676655"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7/17/2020</a:t>
            </a:fld>
            <a:endParaRPr lang="en-US"/>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623400" y="-2465825"/>
            <a:ext cx="8520600" cy="43989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5200">
                <a:solidFill>
                  <a:srgbClr val="000000"/>
                </a:solidFill>
              </a:rPr>
              <a:t>PURNEA UNIVERSITY ,PURNIA </a:t>
            </a:r>
            <a:endParaRPr sz="5200">
              <a:solidFill>
                <a:srgbClr val="000000"/>
              </a:solidFill>
            </a:endParaRPr>
          </a:p>
        </p:txBody>
      </p:sp>
      <p:sp>
        <p:nvSpPr>
          <p:cNvPr id="55" name="Google Shape;55;p13"/>
          <p:cNvSpPr txBox="1"/>
          <p:nvPr/>
        </p:nvSpPr>
        <p:spPr>
          <a:xfrm>
            <a:off x="311700" y="2175450"/>
            <a:ext cx="8520600" cy="792600"/>
          </a:xfrm>
          <a:prstGeom prst="rect">
            <a:avLst/>
          </a:prstGeom>
          <a:noFill/>
          <a:ln>
            <a:noFill/>
          </a:ln>
        </p:spPr>
        <p:txBody>
          <a:bodyPr spcFirstLastPara="1" wrap="square" lIns="91425" tIns="91425" rIns="91425" bIns="91425" anchor="t" anchorCtr="0">
            <a:noAutofit/>
          </a:bodyPr>
          <a:lstStyle/>
          <a:p>
            <a:pPr algn="ctr"/>
            <a:r>
              <a:rPr lang="en-IN" sz="2800" dirty="0">
                <a:solidFill>
                  <a:srgbClr val="595959"/>
                </a:solidFill>
              </a:rPr>
              <a:t>M.L.ARYA COLLEGE,KASBA</a:t>
            </a:r>
          </a:p>
          <a:p>
            <a:pPr lvl="0" algn="ctr"/>
            <a:r>
              <a:rPr lang="en" sz="2800" smtClean="0">
                <a:solidFill>
                  <a:srgbClr val="595959"/>
                </a:solidFill>
              </a:rPr>
              <a:t>TOPIC-PLURALISM</a:t>
            </a:r>
          </a:p>
          <a:p>
            <a:pPr lvl="0" algn="ctr"/>
            <a:r>
              <a:rPr lang="en-US" sz="2800" smtClean="0">
                <a:solidFill>
                  <a:srgbClr val="595959"/>
                </a:solidFill>
              </a:rPr>
              <a:t>PRESENTED </a:t>
            </a:r>
            <a:r>
              <a:rPr lang="en-US" sz="2800" dirty="0">
                <a:solidFill>
                  <a:srgbClr val="595959"/>
                </a:solidFill>
              </a:rPr>
              <a:t>BY  DR.ANUNAY PRAKASH SINHA</a:t>
            </a:r>
          </a:p>
          <a:p>
            <a:pPr lvl="0" algn="ctr"/>
            <a:r>
              <a:rPr lang="en-US" sz="2800" dirty="0">
                <a:solidFill>
                  <a:srgbClr val="595959"/>
                </a:solidFill>
              </a:rPr>
              <a:t>GUEST FACULTY,DEPT. OF POLITICAL SCIENCE</a:t>
            </a:r>
          </a:p>
          <a:p>
            <a:pPr lvl="0" algn="ctr"/>
            <a:endParaRPr lang="en-US" sz="2800" dirty="0">
              <a:solidFill>
                <a:srgbClr val="595959"/>
              </a:solidFill>
            </a:endParaRPr>
          </a:p>
          <a:p>
            <a:pPr marL="0" lvl="0" indent="0" algn="ctr" rtl="0">
              <a:spcBef>
                <a:spcPts val="0"/>
              </a:spcBef>
              <a:spcAft>
                <a:spcPts val="0"/>
              </a:spcAft>
              <a:buNone/>
            </a:pPr>
            <a:endParaRPr sz="2800" dirty="0">
              <a:solidFill>
                <a:srgbClr val="59595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637113" y="1071750"/>
            <a:ext cx="87414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800"/>
              <a:t>Pluralism as a political philosophy is the recognition and affirmation of diversity within a political body, which permits the peaceful coexistence of different interests, convictions, and lifestyles.</a:t>
            </a:r>
            <a:endParaRPr sz="3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426895" y="1071750"/>
            <a:ext cx="87171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600"/>
              <a:t>While not all political pluralists advocate for a pluralist democracy, this is most common as democracy is often viewed as the most fair and effective way to moderate between the discrete values.</a:t>
            </a:r>
            <a:endParaRPr sz="36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6"/>
          <p:cNvSpPr txBox="1"/>
          <p:nvPr/>
        </p:nvSpPr>
        <p:spPr>
          <a:xfrm>
            <a:off x="671044" y="872150"/>
            <a:ext cx="80244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400"/>
              <a:t>Pluralism thus tries to encourage members of society to accommodate their differences by avoiding extremism (adhering solely to one value, or at the very least refusing to recognize others as legitimate) and engaging in good faith dialogue.</a:t>
            </a:r>
            <a:endParaRPr sz="3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7"/>
          <p:cNvSpPr txBox="1"/>
          <p:nvPr/>
        </p:nvSpPr>
        <p:spPr>
          <a:xfrm>
            <a:off x="760961" y="755200"/>
            <a:ext cx="79512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600"/>
              <a:t>Pluralism recognizes that certain conditions may make good faith negotiation impossible, and therefore also focuses on what institutional structures can best modify or prevent such a situation.</a:t>
            </a:r>
            <a:endParaRPr sz="36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153</Words>
  <Application>Microsoft Office PowerPoint</Application>
  <PresentationFormat>On-screen Show (16:9)</PresentationFormat>
  <Paragraphs>9</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Waveform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13287`</cp:lastModifiedBy>
  <cp:revision>1</cp:revision>
  <dcterms:modified xsi:type="dcterms:W3CDTF">2020-07-17T08:47:40Z</dcterms:modified>
</cp:coreProperties>
</file>