
<file path=[Content_Types].xml><?xml version="1.0" encoding="utf-8"?>
<Types xmlns="http://schemas.openxmlformats.org/package/2006/content-types">
  <Default Extension="rels" ContentType="application/vnd.openxmlformats-package.relationships+xml"/>
  <Default Extension="xml" ContentType="application/xml"/>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84" r:id="rId1"/>
  </p:sldMasterIdLst>
  <p:notesMasterIdLst>
    <p:notesMasterId r:id="rId2"/>
  </p:notesMasterIdLst>
  <p:sldIdLst>
    <p:sldId id="273" r:id="rId3"/>
    <p:sldId id="274" r:id="rId4"/>
    <p:sldId id="275" r:id="rId5"/>
    <p:sldId id="276" r:id="rId6"/>
  </p:sldIdLst>
  <p:sldSz type="screen4x3" cy="6858000" cx="9144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showOutlineIcons="0">
    <p:restoredLeft sz="15620"/>
    <p:restoredTop sz="94660"/>
  </p:normalViewPr>
  <p:slideViewPr>
    <p:cSldViewPr>
      <p:cViewPr>
        <p:scale>
          <a:sx n="66" d="100"/>
          <a:sy n="66" d="100"/>
        </p:scale>
        <p:origin x="-1422" y="-6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tableStyles" Target="tableStyles.xml"/><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p:bgPr>
    </p:bg>
    <p:spTree>
      <p:nvGrpSpPr>
        <p:cNvPr id="33" name=""/>
        <p:cNvGrpSpPr/>
        <p:nvPr/>
      </p:nvGrpSpPr>
      <p:grpSpPr>
        <a:xfrm>
          <a:off x="0" y="0"/>
          <a:ext cx="0" cy="0"/>
          <a:chOff x="0" y="0"/>
          <a:chExt cx="0" cy="0"/>
        </a:xfrm>
      </p:grpSpPr>
      <p:sp>
        <p:nvSpPr>
          <p:cNvPr id="1048644"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8645"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8646"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8647"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48"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8649"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t>‹#›</a:t>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18" name=""/>
        <p:cNvGrpSpPr/>
        <p:nvPr/>
      </p:nvGrpSpPr>
      <p:grpSpPr>
        <a:xfrm>
          <a:off x="0" y="0"/>
          <a:ext cx="0" cy="0"/>
          <a:chOff x="0" y="0"/>
          <a:chExt cx="0" cy="0"/>
        </a:xfrm>
      </p:grpSpPr>
      <p:sp>
        <p:nvSpPr>
          <p:cNvPr id="1048581" name="Title 1"/>
          <p:cNvSpPr>
            <a:spLocks noGrp="1"/>
          </p:cNvSpPr>
          <p:nvPr>
            <p:ph type="ctrTitle"/>
          </p:nvPr>
        </p:nvSpPr>
        <p:spPr>
          <a:xfrm>
            <a:off x="685800" y="2130425"/>
            <a:ext cx="7772400" cy="1470025"/>
          </a:xfrm>
        </p:spPr>
        <p:txBody>
          <a:bodyPr/>
          <a:p>
            <a:r>
              <a:rPr lang="en-US" smtClean="0"/>
              <a:t>Click to edit Master title style</a:t>
            </a:r>
            <a:endParaRPr lang="en-US"/>
          </a:p>
        </p:txBody>
      </p:sp>
      <p:sp>
        <p:nvSpPr>
          <p:cNvPr id="1048582" name="Subtitle 2"/>
          <p:cNvSpPr>
            <a:spLocks noGrp="1"/>
          </p:cNvSpPr>
          <p:nvPr>
            <p:ph type="subTitle" idx="1"/>
          </p:nvPr>
        </p:nvSpPr>
        <p:spPr>
          <a:xfrm>
            <a:off x="1371600" y="3886200"/>
            <a:ext cx="6400800" cy="1752600"/>
          </a:xfrm>
        </p:spPr>
        <p:txBody>
          <a:bodyPr/>
          <a:lstStyle>
            <a:lvl1pPr algn="ctr" indent="0" marL="0">
              <a:buNone/>
              <a:defRPr>
                <a:solidFill>
                  <a:schemeClr val="tx1">
                    <a:tint val="75000"/>
                  </a:schemeClr>
                </a:solidFill>
              </a:defRPr>
            </a:lvl1pPr>
            <a:lvl2pPr algn="ctr" indent="0" marL="457200">
              <a:buNone/>
              <a:defRPr>
                <a:solidFill>
                  <a:schemeClr val="tx1">
                    <a:tint val="75000"/>
                  </a:schemeClr>
                </a:solidFill>
              </a:defRPr>
            </a:lvl2pPr>
            <a:lvl3pPr algn="ctr" indent="0" marL="914400">
              <a:buNone/>
              <a:defRPr>
                <a:solidFill>
                  <a:schemeClr val="tx1">
                    <a:tint val="75000"/>
                  </a:schemeClr>
                </a:solidFill>
              </a:defRPr>
            </a:lvl3pPr>
            <a:lvl4pPr algn="ctr" indent="0" marL="1371600">
              <a:buNone/>
              <a:defRPr>
                <a:solidFill>
                  <a:schemeClr val="tx1">
                    <a:tint val="75000"/>
                  </a:schemeClr>
                </a:solidFill>
              </a:defRPr>
            </a:lvl4pPr>
            <a:lvl5pPr algn="ctr" indent="0" marL="1828800">
              <a:buNone/>
              <a:defRPr>
                <a:solidFill>
                  <a:schemeClr val="tx1">
                    <a:tint val="75000"/>
                  </a:schemeClr>
                </a:solidFill>
              </a:defRPr>
            </a:lvl5pPr>
            <a:lvl6pPr algn="ctr" indent="0" marL="2286000">
              <a:buNone/>
              <a:defRPr>
                <a:solidFill>
                  <a:schemeClr val="tx1">
                    <a:tint val="75000"/>
                  </a:schemeClr>
                </a:solidFill>
              </a:defRPr>
            </a:lvl6pPr>
            <a:lvl7pPr algn="ctr" indent="0" marL="2743200">
              <a:buNone/>
              <a:defRPr>
                <a:solidFill>
                  <a:schemeClr val="tx1">
                    <a:tint val="75000"/>
                  </a:schemeClr>
                </a:solidFill>
              </a:defRPr>
            </a:lvl7pPr>
            <a:lvl8pPr algn="ctr" indent="0" marL="3200400">
              <a:buNone/>
              <a:defRPr>
                <a:solidFill>
                  <a:schemeClr val="tx1">
                    <a:tint val="75000"/>
                  </a:schemeClr>
                </a:solidFill>
              </a:defRPr>
            </a:lvl8pPr>
            <a:lvl9pPr algn="ctr" indent="0" marL="3657600">
              <a:buNone/>
              <a:defRPr>
                <a:solidFill>
                  <a:schemeClr val="tx1">
                    <a:tint val="75000"/>
                  </a:schemeClr>
                </a:solidFill>
              </a:defRPr>
            </a:lvl9pPr>
          </a:lstStyle>
          <a:p>
            <a:r>
              <a:rPr lang="en-US" smtClean="0"/>
              <a:t>Click to edit Master subtitle style</a:t>
            </a:r>
            <a:endParaRPr lang="en-US"/>
          </a:p>
        </p:txBody>
      </p:sp>
      <p:sp>
        <p:nvSpPr>
          <p:cNvPr id="1048583" name="Date Placeholder 3"/>
          <p:cNvSpPr>
            <a:spLocks noGrp="1"/>
          </p:cNvSpPr>
          <p:nvPr>
            <p:ph type="dt" sz="half" idx="10"/>
          </p:nvPr>
        </p:nvSpPr>
        <p:spPr/>
        <p:txBody>
          <a:bodyPr/>
          <a:p>
            <a:fld id="{94E0F109-B58F-4B09-A3D4-385790D832C8}" type="datetimeFigureOut">
              <a:rPr lang="en-US" smtClean="0"/>
              <a:t>5/25/2020</a:t>
            </a:fld>
            <a:endParaRPr lang="en-US"/>
          </a:p>
        </p:txBody>
      </p:sp>
      <p:sp>
        <p:nvSpPr>
          <p:cNvPr id="1048584" name="Footer Placeholder 4"/>
          <p:cNvSpPr>
            <a:spLocks noGrp="1"/>
          </p:cNvSpPr>
          <p:nvPr>
            <p:ph type="ftr" sz="quarter" idx="11"/>
          </p:nvPr>
        </p:nvSpPr>
        <p:spPr/>
        <p:txBody>
          <a:bodyPr/>
          <a:p>
            <a:endParaRPr lang="en-US"/>
          </a:p>
        </p:txBody>
      </p:sp>
      <p:sp>
        <p:nvSpPr>
          <p:cNvPr id="1048585" name="Slide Number Placeholder 5"/>
          <p:cNvSpPr>
            <a:spLocks noGrp="1"/>
          </p:cNvSpPr>
          <p:nvPr>
            <p:ph type="sldNum" sz="quarter" idx="12"/>
          </p:nvPr>
        </p:nvSpPr>
        <p:spPr/>
        <p:txBody>
          <a:bodyPr/>
          <a:p>
            <a:fld id="{D174070B-2D23-48E3-B794-F264F80DA9E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27" name=""/>
        <p:cNvGrpSpPr/>
        <p:nvPr/>
      </p:nvGrpSpPr>
      <p:grpSpPr>
        <a:xfrm>
          <a:off x="0" y="0"/>
          <a:ext cx="0" cy="0"/>
          <a:chOff x="0" y="0"/>
          <a:chExt cx="0" cy="0"/>
        </a:xfrm>
      </p:grpSpPr>
      <p:sp>
        <p:nvSpPr>
          <p:cNvPr id="1048611" name="Title 1"/>
          <p:cNvSpPr>
            <a:spLocks noGrp="1"/>
          </p:cNvSpPr>
          <p:nvPr>
            <p:ph type="title"/>
          </p:nvPr>
        </p:nvSpPr>
        <p:spPr/>
        <p:txBody>
          <a:bodyPr/>
          <a:p>
            <a:r>
              <a:rPr lang="en-US" smtClean="0"/>
              <a:t>Click to edit Master title style</a:t>
            </a:r>
            <a:endParaRPr lang="en-US"/>
          </a:p>
        </p:txBody>
      </p:sp>
      <p:sp>
        <p:nvSpPr>
          <p:cNvPr id="1048612" name="Vertical Text Placeholder 2"/>
          <p:cNvSpPr>
            <a:spLocks noGrp="1"/>
          </p:cNvSpPr>
          <p:nvPr>
            <p:ph type="body" orient="vert" idx="1"/>
          </p:nvPr>
        </p:nvSpPr>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13" name="Date Placeholder 3"/>
          <p:cNvSpPr>
            <a:spLocks noGrp="1"/>
          </p:cNvSpPr>
          <p:nvPr>
            <p:ph type="dt" sz="half" idx="10"/>
          </p:nvPr>
        </p:nvSpPr>
        <p:spPr/>
        <p:txBody>
          <a:bodyPr/>
          <a:p>
            <a:fld id="{94E0F109-B58F-4B09-A3D4-385790D832C8}" type="datetimeFigureOut">
              <a:rPr lang="en-US" smtClean="0"/>
              <a:t>5/25/2020</a:t>
            </a:fld>
            <a:endParaRPr lang="en-US"/>
          </a:p>
        </p:txBody>
      </p:sp>
      <p:sp>
        <p:nvSpPr>
          <p:cNvPr id="1048614" name="Footer Placeholder 4"/>
          <p:cNvSpPr>
            <a:spLocks noGrp="1"/>
          </p:cNvSpPr>
          <p:nvPr>
            <p:ph type="ftr" sz="quarter" idx="11"/>
          </p:nvPr>
        </p:nvSpPr>
        <p:spPr/>
        <p:txBody>
          <a:bodyPr/>
          <a:p>
            <a:endParaRPr lang="en-US"/>
          </a:p>
        </p:txBody>
      </p:sp>
      <p:sp>
        <p:nvSpPr>
          <p:cNvPr id="1048615" name="Slide Number Placeholder 5"/>
          <p:cNvSpPr>
            <a:spLocks noGrp="1"/>
          </p:cNvSpPr>
          <p:nvPr>
            <p:ph type="sldNum" sz="quarter" idx="12"/>
          </p:nvPr>
        </p:nvSpPr>
        <p:spPr/>
        <p:txBody>
          <a:bodyPr/>
          <a:p>
            <a:fld id="{D174070B-2D23-48E3-B794-F264F80DA9E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24" name=""/>
        <p:cNvGrpSpPr/>
        <p:nvPr/>
      </p:nvGrpSpPr>
      <p:grpSpPr>
        <a:xfrm>
          <a:off x="0" y="0"/>
          <a:ext cx="0" cy="0"/>
          <a:chOff x="0" y="0"/>
          <a:chExt cx="0" cy="0"/>
        </a:xfrm>
      </p:grpSpPr>
      <p:sp>
        <p:nvSpPr>
          <p:cNvPr id="1048595" name="Vertical Title 1"/>
          <p:cNvSpPr>
            <a:spLocks noGrp="1"/>
          </p:cNvSpPr>
          <p:nvPr>
            <p:ph type="title" orient="vert"/>
          </p:nvPr>
        </p:nvSpPr>
        <p:spPr>
          <a:xfrm>
            <a:off x="6629400" y="274638"/>
            <a:ext cx="2057400" cy="5851525"/>
          </a:xfrm>
        </p:spPr>
        <p:txBody>
          <a:bodyPr vert="eaVert"/>
          <a:p>
            <a:r>
              <a:rPr lang="en-US" smtClean="0"/>
              <a:t>Click to edit Master title style</a:t>
            </a:r>
            <a:endParaRPr lang="en-US"/>
          </a:p>
        </p:txBody>
      </p:sp>
      <p:sp>
        <p:nvSpPr>
          <p:cNvPr id="1048596" name="Vertical Text Placeholder 2"/>
          <p:cNvSpPr>
            <a:spLocks noGrp="1"/>
          </p:cNvSpPr>
          <p:nvPr>
            <p:ph type="body" orient="vert" idx="1"/>
          </p:nvPr>
        </p:nvSpPr>
        <p:spPr>
          <a:xfrm>
            <a:off x="457200" y="274638"/>
            <a:ext cx="6019800" cy="5851525"/>
          </a:xfrm>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97" name="Date Placeholder 3"/>
          <p:cNvSpPr>
            <a:spLocks noGrp="1"/>
          </p:cNvSpPr>
          <p:nvPr>
            <p:ph type="dt" sz="half" idx="10"/>
          </p:nvPr>
        </p:nvSpPr>
        <p:spPr/>
        <p:txBody>
          <a:bodyPr/>
          <a:p>
            <a:fld id="{94E0F109-B58F-4B09-A3D4-385790D832C8}" type="datetimeFigureOut">
              <a:rPr lang="en-US" smtClean="0"/>
              <a:t>5/25/2020</a:t>
            </a:fld>
            <a:endParaRPr lang="en-US"/>
          </a:p>
        </p:txBody>
      </p:sp>
      <p:sp>
        <p:nvSpPr>
          <p:cNvPr id="1048598" name="Footer Placeholder 4"/>
          <p:cNvSpPr>
            <a:spLocks noGrp="1"/>
          </p:cNvSpPr>
          <p:nvPr>
            <p:ph type="ftr" sz="quarter" idx="11"/>
          </p:nvPr>
        </p:nvSpPr>
        <p:spPr/>
        <p:txBody>
          <a:bodyPr/>
          <a:p>
            <a:endParaRPr lang="en-US"/>
          </a:p>
        </p:txBody>
      </p:sp>
      <p:sp>
        <p:nvSpPr>
          <p:cNvPr id="1048599" name="Slide Number Placeholder 5"/>
          <p:cNvSpPr>
            <a:spLocks noGrp="1"/>
          </p:cNvSpPr>
          <p:nvPr>
            <p:ph type="sldNum" sz="quarter" idx="12"/>
          </p:nvPr>
        </p:nvSpPr>
        <p:spPr/>
        <p:txBody>
          <a:bodyPr/>
          <a:p>
            <a:fld id="{D174070B-2D23-48E3-B794-F264F80DA9E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25" name=""/>
        <p:cNvGrpSpPr/>
        <p:nvPr/>
      </p:nvGrpSpPr>
      <p:grpSpPr>
        <a:xfrm>
          <a:off x="0" y="0"/>
          <a:ext cx="0" cy="0"/>
          <a:chOff x="0" y="0"/>
          <a:chExt cx="0" cy="0"/>
        </a:xfrm>
      </p:grpSpPr>
      <p:sp>
        <p:nvSpPr>
          <p:cNvPr id="1048600" name="Title 1"/>
          <p:cNvSpPr>
            <a:spLocks noGrp="1"/>
          </p:cNvSpPr>
          <p:nvPr>
            <p:ph type="title"/>
          </p:nvPr>
        </p:nvSpPr>
        <p:spPr/>
        <p:txBody>
          <a:bodyPr/>
          <a:p>
            <a:r>
              <a:rPr lang="en-US" smtClean="0"/>
              <a:t>Click to edit Master title style</a:t>
            </a:r>
            <a:endParaRPr lang="en-US"/>
          </a:p>
        </p:txBody>
      </p:sp>
      <p:sp>
        <p:nvSpPr>
          <p:cNvPr id="1048601" name="Content Placeholder 2"/>
          <p:cNvSpPr>
            <a:spLocks noGrp="1"/>
          </p:cNvSpPr>
          <p:nvPr>
            <p:ph idx="1"/>
          </p:nvPr>
        </p:nvSpPr>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02" name="Date Placeholder 3"/>
          <p:cNvSpPr>
            <a:spLocks noGrp="1"/>
          </p:cNvSpPr>
          <p:nvPr>
            <p:ph type="dt" sz="half" idx="10"/>
          </p:nvPr>
        </p:nvSpPr>
        <p:spPr/>
        <p:txBody>
          <a:bodyPr/>
          <a:p>
            <a:fld id="{94E0F109-B58F-4B09-A3D4-385790D832C8}" type="datetimeFigureOut">
              <a:rPr lang="en-US" smtClean="0"/>
              <a:t>5/25/2020</a:t>
            </a:fld>
            <a:endParaRPr lang="en-US"/>
          </a:p>
        </p:txBody>
      </p:sp>
      <p:sp>
        <p:nvSpPr>
          <p:cNvPr id="1048603" name="Footer Placeholder 4"/>
          <p:cNvSpPr>
            <a:spLocks noGrp="1"/>
          </p:cNvSpPr>
          <p:nvPr>
            <p:ph type="ftr" sz="quarter" idx="11"/>
          </p:nvPr>
        </p:nvSpPr>
        <p:spPr/>
        <p:txBody>
          <a:bodyPr/>
          <a:p>
            <a:endParaRPr lang="en-US"/>
          </a:p>
        </p:txBody>
      </p:sp>
      <p:sp>
        <p:nvSpPr>
          <p:cNvPr id="1048604" name="Slide Number Placeholder 5"/>
          <p:cNvSpPr>
            <a:spLocks noGrp="1"/>
          </p:cNvSpPr>
          <p:nvPr>
            <p:ph type="sldNum" sz="quarter" idx="12"/>
          </p:nvPr>
        </p:nvSpPr>
        <p:spPr/>
        <p:txBody>
          <a:bodyPr/>
          <a:p>
            <a:fld id="{D174070B-2D23-48E3-B794-F264F80DA9E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28" name=""/>
        <p:cNvGrpSpPr/>
        <p:nvPr/>
      </p:nvGrpSpPr>
      <p:grpSpPr>
        <a:xfrm>
          <a:off x="0" y="0"/>
          <a:ext cx="0" cy="0"/>
          <a:chOff x="0" y="0"/>
          <a:chExt cx="0" cy="0"/>
        </a:xfrm>
      </p:grpSpPr>
      <p:sp>
        <p:nvSpPr>
          <p:cNvPr id="1048616" name="Title 1"/>
          <p:cNvSpPr>
            <a:spLocks noGrp="1"/>
          </p:cNvSpPr>
          <p:nvPr>
            <p:ph type="title"/>
          </p:nvPr>
        </p:nvSpPr>
        <p:spPr>
          <a:xfrm>
            <a:off x="722313" y="4406900"/>
            <a:ext cx="7772400" cy="1362075"/>
          </a:xfrm>
        </p:spPr>
        <p:txBody>
          <a:bodyPr anchor="t"/>
          <a:lstStyle>
            <a:lvl1pPr algn="l">
              <a:defRPr b="1" cap="all" sz="4000"/>
            </a:lvl1pPr>
          </a:lstStyle>
          <a:p>
            <a:r>
              <a:rPr lang="en-US" smtClean="0"/>
              <a:t>Click to edit Master title style</a:t>
            </a:r>
            <a:endParaRPr lang="en-US"/>
          </a:p>
        </p:txBody>
      </p:sp>
      <p:sp>
        <p:nvSpPr>
          <p:cNvPr id="1048617" name="Text Placeholder 2"/>
          <p:cNvSpPr>
            <a:spLocks noGrp="1"/>
          </p:cNvSpPr>
          <p:nvPr>
            <p:ph type="body" idx="1"/>
          </p:nvPr>
        </p:nvSpPr>
        <p:spPr>
          <a:xfrm>
            <a:off x="722313" y="2906713"/>
            <a:ext cx="7772400" cy="1500187"/>
          </a:xfrm>
        </p:spPr>
        <p:txBody>
          <a:bodyPr anchor="b"/>
          <a:lstStyle>
            <a:lvl1pPr indent="0" marL="0">
              <a:buNone/>
              <a:defRPr sz="2000">
                <a:solidFill>
                  <a:schemeClr val="tx1">
                    <a:tint val="75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smtClean="0"/>
              <a:t>Click to edit Master text styles</a:t>
            </a:r>
          </a:p>
        </p:txBody>
      </p:sp>
      <p:sp>
        <p:nvSpPr>
          <p:cNvPr id="1048618" name="Date Placeholder 3"/>
          <p:cNvSpPr>
            <a:spLocks noGrp="1"/>
          </p:cNvSpPr>
          <p:nvPr>
            <p:ph type="dt" sz="half" idx="10"/>
          </p:nvPr>
        </p:nvSpPr>
        <p:spPr/>
        <p:txBody>
          <a:bodyPr/>
          <a:p>
            <a:fld id="{94E0F109-B58F-4B09-A3D4-385790D832C8}" type="datetimeFigureOut">
              <a:rPr lang="en-US" smtClean="0"/>
              <a:t>5/25/2020</a:t>
            </a:fld>
            <a:endParaRPr lang="en-US"/>
          </a:p>
        </p:txBody>
      </p:sp>
      <p:sp>
        <p:nvSpPr>
          <p:cNvPr id="1048619" name="Footer Placeholder 4"/>
          <p:cNvSpPr>
            <a:spLocks noGrp="1"/>
          </p:cNvSpPr>
          <p:nvPr>
            <p:ph type="ftr" sz="quarter" idx="11"/>
          </p:nvPr>
        </p:nvSpPr>
        <p:spPr/>
        <p:txBody>
          <a:bodyPr/>
          <a:p>
            <a:endParaRPr lang="en-US"/>
          </a:p>
        </p:txBody>
      </p:sp>
      <p:sp>
        <p:nvSpPr>
          <p:cNvPr id="1048620" name="Slide Number Placeholder 5"/>
          <p:cNvSpPr>
            <a:spLocks noGrp="1"/>
          </p:cNvSpPr>
          <p:nvPr>
            <p:ph type="sldNum" sz="quarter" idx="12"/>
          </p:nvPr>
        </p:nvSpPr>
        <p:spPr/>
        <p:txBody>
          <a:bodyPr/>
          <a:p>
            <a:fld id="{D174070B-2D23-48E3-B794-F264F80DA9E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29" name=""/>
        <p:cNvGrpSpPr/>
        <p:nvPr/>
      </p:nvGrpSpPr>
      <p:grpSpPr>
        <a:xfrm>
          <a:off x="0" y="0"/>
          <a:ext cx="0" cy="0"/>
          <a:chOff x="0" y="0"/>
          <a:chExt cx="0" cy="0"/>
        </a:xfrm>
      </p:grpSpPr>
      <p:sp>
        <p:nvSpPr>
          <p:cNvPr id="1048621" name="Title 1"/>
          <p:cNvSpPr>
            <a:spLocks noGrp="1"/>
          </p:cNvSpPr>
          <p:nvPr>
            <p:ph type="title"/>
          </p:nvPr>
        </p:nvSpPr>
        <p:spPr/>
        <p:txBody>
          <a:bodyPr/>
          <a:p>
            <a:r>
              <a:rPr lang="en-US" smtClean="0"/>
              <a:t>Click to edit Master title style</a:t>
            </a:r>
            <a:endParaRPr lang="en-US"/>
          </a:p>
        </p:txBody>
      </p:sp>
      <p:sp>
        <p:nvSpPr>
          <p:cNvPr id="1048622"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3"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4" name="Date Placeholder 4"/>
          <p:cNvSpPr>
            <a:spLocks noGrp="1"/>
          </p:cNvSpPr>
          <p:nvPr>
            <p:ph type="dt" sz="half" idx="10"/>
          </p:nvPr>
        </p:nvSpPr>
        <p:spPr/>
        <p:txBody>
          <a:bodyPr/>
          <a:p>
            <a:fld id="{94E0F109-B58F-4B09-A3D4-385790D832C8}" type="datetimeFigureOut">
              <a:rPr lang="en-US" smtClean="0"/>
              <a:t>5/25/2020</a:t>
            </a:fld>
            <a:endParaRPr lang="en-US"/>
          </a:p>
        </p:txBody>
      </p:sp>
      <p:sp>
        <p:nvSpPr>
          <p:cNvPr id="1048625" name="Footer Placeholder 5"/>
          <p:cNvSpPr>
            <a:spLocks noGrp="1"/>
          </p:cNvSpPr>
          <p:nvPr>
            <p:ph type="ftr" sz="quarter" idx="11"/>
          </p:nvPr>
        </p:nvSpPr>
        <p:spPr/>
        <p:txBody>
          <a:bodyPr/>
          <a:p>
            <a:endParaRPr lang="en-US"/>
          </a:p>
        </p:txBody>
      </p:sp>
      <p:sp>
        <p:nvSpPr>
          <p:cNvPr id="1048626" name="Slide Number Placeholder 6"/>
          <p:cNvSpPr>
            <a:spLocks noGrp="1"/>
          </p:cNvSpPr>
          <p:nvPr>
            <p:ph type="sldNum" sz="quarter" idx="12"/>
          </p:nvPr>
        </p:nvSpPr>
        <p:spPr/>
        <p:txBody>
          <a:bodyPr/>
          <a:p>
            <a:fld id="{D174070B-2D23-48E3-B794-F264F80DA9E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30" name=""/>
        <p:cNvGrpSpPr/>
        <p:nvPr/>
      </p:nvGrpSpPr>
      <p:grpSpPr>
        <a:xfrm>
          <a:off x="0" y="0"/>
          <a:ext cx="0" cy="0"/>
          <a:chOff x="0" y="0"/>
          <a:chExt cx="0" cy="0"/>
        </a:xfrm>
      </p:grpSpPr>
      <p:sp>
        <p:nvSpPr>
          <p:cNvPr id="1048627" name="Title 1"/>
          <p:cNvSpPr>
            <a:spLocks noGrp="1"/>
          </p:cNvSpPr>
          <p:nvPr>
            <p:ph type="title"/>
          </p:nvPr>
        </p:nvSpPr>
        <p:spPr/>
        <p:txBody>
          <a:bodyPr/>
          <a:p>
            <a:r>
              <a:rPr lang="en-US" smtClean="0"/>
              <a:t>Click to edit Master title style</a:t>
            </a:r>
            <a:endParaRPr lang="en-US"/>
          </a:p>
        </p:txBody>
      </p:sp>
      <p:sp>
        <p:nvSpPr>
          <p:cNvPr id="1048628" name="Text Placeholder 2"/>
          <p:cNvSpPr>
            <a:spLocks noGrp="1"/>
          </p:cNvSpPr>
          <p:nvPr>
            <p:ph type="body" idx="1"/>
          </p:nvPr>
        </p:nvSpPr>
        <p:spPr>
          <a:xfrm>
            <a:off x="457200" y="1535113"/>
            <a:ext cx="4040188" cy="63976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629"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30" name="Text Placeholder 4"/>
          <p:cNvSpPr>
            <a:spLocks noGrp="1"/>
          </p:cNvSpPr>
          <p:nvPr>
            <p:ph type="body" sz="quarter" idx="3"/>
          </p:nvPr>
        </p:nvSpPr>
        <p:spPr>
          <a:xfrm>
            <a:off x="4645025" y="1535113"/>
            <a:ext cx="4041775" cy="63976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631"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32" name="Date Placeholder 6"/>
          <p:cNvSpPr>
            <a:spLocks noGrp="1"/>
          </p:cNvSpPr>
          <p:nvPr>
            <p:ph type="dt" sz="half" idx="10"/>
          </p:nvPr>
        </p:nvSpPr>
        <p:spPr/>
        <p:txBody>
          <a:bodyPr/>
          <a:p>
            <a:fld id="{94E0F109-B58F-4B09-A3D4-385790D832C8}" type="datetimeFigureOut">
              <a:rPr lang="en-US" smtClean="0"/>
              <a:t>5/25/2020</a:t>
            </a:fld>
            <a:endParaRPr lang="en-US"/>
          </a:p>
        </p:txBody>
      </p:sp>
      <p:sp>
        <p:nvSpPr>
          <p:cNvPr id="1048633" name="Footer Placeholder 7"/>
          <p:cNvSpPr>
            <a:spLocks noGrp="1"/>
          </p:cNvSpPr>
          <p:nvPr>
            <p:ph type="ftr" sz="quarter" idx="11"/>
          </p:nvPr>
        </p:nvSpPr>
        <p:spPr/>
        <p:txBody>
          <a:bodyPr/>
          <a:p>
            <a:endParaRPr lang="en-US"/>
          </a:p>
        </p:txBody>
      </p:sp>
      <p:sp>
        <p:nvSpPr>
          <p:cNvPr id="1048634" name="Slide Number Placeholder 8"/>
          <p:cNvSpPr>
            <a:spLocks noGrp="1"/>
          </p:cNvSpPr>
          <p:nvPr>
            <p:ph type="sldNum" sz="quarter" idx="12"/>
          </p:nvPr>
        </p:nvSpPr>
        <p:spPr/>
        <p:txBody>
          <a:bodyPr/>
          <a:p>
            <a:fld id="{D174070B-2D23-48E3-B794-F264F80DA9E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23" name=""/>
        <p:cNvGrpSpPr/>
        <p:nvPr/>
      </p:nvGrpSpPr>
      <p:grpSpPr>
        <a:xfrm>
          <a:off x="0" y="0"/>
          <a:ext cx="0" cy="0"/>
          <a:chOff x="0" y="0"/>
          <a:chExt cx="0" cy="0"/>
        </a:xfrm>
      </p:grpSpPr>
      <p:sp>
        <p:nvSpPr>
          <p:cNvPr id="1048591" name="Title 1"/>
          <p:cNvSpPr>
            <a:spLocks noGrp="1"/>
          </p:cNvSpPr>
          <p:nvPr>
            <p:ph type="title"/>
          </p:nvPr>
        </p:nvSpPr>
        <p:spPr/>
        <p:txBody>
          <a:bodyPr/>
          <a:p>
            <a:r>
              <a:rPr lang="en-US" smtClean="0"/>
              <a:t>Click to edit Master title style</a:t>
            </a:r>
            <a:endParaRPr lang="en-US"/>
          </a:p>
        </p:txBody>
      </p:sp>
      <p:sp>
        <p:nvSpPr>
          <p:cNvPr id="1048592" name="Date Placeholder 2"/>
          <p:cNvSpPr>
            <a:spLocks noGrp="1"/>
          </p:cNvSpPr>
          <p:nvPr>
            <p:ph type="dt" sz="half" idx="10"/>
          </p:nvPr>
        </p:nvSpPr>
        <p:spPr/>
        <p:txBody>
          <a:bodyPr/>
          <a:p>
            <a:fld id="{94E0F109-B58F-4B09-A3D4-385790D832C8}" type="datetimeFigureOut">
              <a:rPr lang="en-US" smtClean="0"/>
              <a:t>5/25/2020</a:t>
            </a:fld>
            <a:endParaRPr lang="en-US"/>
          </a:p>
        </p:txBody>
      </p:sp>
      <p:sp>
        <p:nvSpPr>
          <p:cNvPr id="1048593" name="Footer Placeholder 3"/>
          <p:cNvSpPr>
            <a:spLocks noGrp="1"/>
          </p:cNvSpPr>
          <p:nvPr>
            <p:ph type="ftr" sz="quarter" idx="11"/>
          </p:nvPr>
        </p:nvSpPr>
        <p:spPr/>
        <p:txBody>
          <a:bodyPr/>
          <a:p>
            <a:endParaRPr lang="en-US"/>
          </a:p>
        </p:txBody>
      </p:sp>
      <p:sp>
        <p:nvSpPr>
          <p:cNvPr id="1048594" name="Slide Number Placeholder 4"/>
          <p:cNvSpPr>
            <a:spLocks noGrp="1"/>
          </p:cNvSpPr>
          <p:nvPr>
            <p:ph type="sldNum" sz="quarter" idx="12"/>
          </p:nvPr>
        </p:nvSpPr>
        <p:spPr/>
        <p:txBody>
          <a:bodyPr/>
          <a:p>
            <a:fld id="{D174070B-2D23-48E3-B794-F264F80DA9E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31" name=""/>
        <p:cNvGrpSpPr/>
        <p:nvPr/>
      </p:nvGrpSpPr>
      <p:grpSpPr>
        <a:xfrm>
          <a:off x="0" y="0"/>
          <a:ext cx="0" cy="0"/>
          <a:chOff x="0" y="0"/>
          <a:chExt cx="0" cy="0"/>
        </a:xfrm>
      </p:grpSpPr>
      <p:sp>
        <p:nvSpPr>
          <p:cNvPr id="1048635" name="Date Placeholder 1"/>
          <p:cNvSpPr>
            <a:spLocks noGrp="1"/>
          </p:cNvSpPr>
          <p:nvPr>
            <p:ph type="dt" sz="half" idx="10"/>
          </p:nvPr>
        </p:nvSpPr>
        <p:spPr/>
        <p:txBody>
          <a:bodyPr/>
          <a:p>
            <a:fld id="{94E0F109-B58F-4B09-A3D4-385790D832C8}" type="datetimeFigureOut">
              <a:rPr lang="en-US" smtClean="0"/>
              <a:t>5/25/2020</a:t>
            </a:fld>
            <a:endParaRPr lang="en-US"/>
          </a:p>
        </p:txBody>
      </p:sp>
      <p:sp>
        <p:nvSpPr>
          <p:cNvPr id="1048636" name="Footer Placeholder 2"/>
          <p:cNvSpPr>
            <a:spLocks noGrp="1"/>
          </p:cNvSpPr>
          <p:nvPr>
            <p:ph type="ftr" sz="quarter" idx="11"/>
          </p:nvPr>
        </p:nvSpPr>
        <p:spPr/>
        <p:txBody>
          <a:bodyPr/>
          <a:p>
            <a:endParaRPr lang="en-US"/>
          </a:p>
        </p:txBody>
      </p:sp>
      <p:sp>
        <p:nvSpPr>
          <p:cNvPr id="1048637" name="Slide Number Placeholder 3"/>
          <p:cNvSpPr>
            <a:spLocks noGrp="1"/>
          </p:cNvSpPr>
          <p:nvPr>
            <p:ph type="sldNum" sz="quarter" idx="12"/>
          </p:nvPr>
        </p:nvSpPr>
        <p:spPr/>
        <p:txBody>
          <a:bodyPr/>
          <a:p>
            <a:fld id="{D174070B-2D23-48E3-B794-F264F80DA9E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32" name=""/>
        <p:cNvGrpSpPr/>
        <p:nvPr/>
      </p:nvGrpSpPr>
      <p:grpSpPr>
        <a:xfrm>
          <a:off x="0" y="0"/>
          <a:ext cx="0" cy="0"/>
          <a:chOff x="0" y="0"/>
          <a:chExt cx="0" cy="0"/>
        </a:xfrm>
      </p:grpSpPr>
      <p:sp>
        <p:nvSpPr>
          <p:cNvPr id="1048638" name="Title 1"/>
          <p:cNvSpPr>
            <a:spLocks noGrp="1"/>
          </p:cNvSpPr>
          <p:nvPr>
            <p:ph type="title"/>
          </p:nvPr>
        </p:nvSpPr>
        <p:spPr>
          <a:xfrm>
            <a:off x="457200" y="273050"/>
            <a:ext cx="3008313" cy="1162050"/>
          </a:xfrm>
        </p:spPr>
        <p:txBody>
          <a:bodyPr anchor="b"/>
          <a:lstStyle>
            <a:lvl1pPr algn="l">
              <a:defRPr b="1" sz="2000"/>
            </a:lvl1pPr>
          </a:lstStyle>
          <a:p>
            <a:r>
              <a:rPr lang="en-US" smtClean="0"/>
              <a:t>Click to edit Master title style</a:t>
            </a:r>
            <a:endParaRPr lang="en-US"/>
          </a:p>
        </p:txBody>
      </p:sp>
      <p:sp>
        <p:nvSpPr>
          <p:cNvPr id="1048639"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40" name="Text Placeholder 3"/>
          <p:cNvSpPr>
            <a:spLocks noGrp="1"/>
          </p:cNvSpPr>
          <p:nvPr>
            <p:ph type="body" sz="half" idx="2"/>
          </p:nvPr>
        </p:nvSpPr>
        <p:spPr>
          <a:xfrm>
            <a:off x="457200" y="1435100"/>
            <a:ext cx="3008313" cy="4691063"/>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8641" name="Date Placeholder 4"/>
          <p:cNvSpPr>
            <a:spLocks noGrp="1"/>
          </p:cNvSpPr>
          <p:nvPr>
            <p:ph type="dt" sz="half" idx="10"/>
          </p:nvPr>
        </p:nvSpPr>
        <p:spPr/>
        <p:txBody>
          <a:bodyPr/>
          <a:p>
            <a:fld id="{94E0F109-B58F-4B09-A3D4-385790D832C8}" type="datetimeFigureOut">
              <a:rPr lang="en-US" smtClean="0"/>
              <a:t>5/25/2020</a:t>
            </a:fld>
            <a:endParaRPr lang="en-US"/>
          </a:p>
        </p:txBody>
      </p:sp>
      <p:sp>
        <p:nvSpPr>
          <p:cNvPr id="1048642" name="Footer Placeholder 5"/>
          <p:cNvSpPr>
            <a:spLocks noGrp="1"/>
          </p:cNvSpPr>
          <p:nvPr>
            <p:ph type="ftr" sz="quarter" idx="11"/>
          </p:nvPr>
        </p:nvSpPr>
        <p:spPr/>
        <p:txBody>
          <a:bodyPr/>
          <a:p>
            <a:endParaRPr lang="en-US"/>
          </a:p>
        </p:txBody>
      </p:sp>
      <p:sp>
        <p:nvSpPr>
          <p:cNvPr id="1048643" name="Slide Number Placeholder 6"/>
          <p:cNvSpPr>
            <a:spLocks noGrp="1"/>
          </p:cNvSpPr>
          <p:nvPr>
            <p:ph type="sldNum" sz="quarter" idx="12"/>
          </p:nvPr>
        </p:nvSpPr>
        <p:spPr/>
        <p:txBody>
          <a:bodyPr/>
          <a:p>
            <a:fld id="{D174070B-2D23-48E3-B794-F264F80DA9E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26" name=""/>
        <p:cNvGrpSpPr/>
        <p:nvPr/>
      </p:nvGrpSpPr>
      <p:grpSpPr>
        <a:xfrm>
          <a:off x="0" y="0"/>
          <a:ext cx="0" cy="0"/>
          <a:chOff x="0" y="0"/>
          <a:chExt cx="0" cy="0"/>
        </a:xfrm>
      </p:grpSpPr>
      <p:sp>
        <p:nvSpPr>
          <p:cNvPr id="1048605" name="Title 1"/>
          <p:cNvSpPr>
            <a:spLocks noGrp="1"/>
          </p:cNvSpPr>
          <p:nvPr>
            <p:ph type="title"/>
          </p:nvPr>
        </p:nvSpPr>
        <p:spPr>
          <a:xfrm>
            <a:off x="1792288" y="4800600"/>
            <a:ext cx="5486400" cy="566738"/>
          </a:xfrm>
        </p:spPr>
        <p:txBody>
          <a:bodyPr anchor="b"/>
          <a:lstStyle>
            <a:lvl1pPr algn="l">
              <a:defRPr b="1" sz="2000"/>
            </a:lvl1pPr>
          </a:lstStyle>
          <a:p>
            <a:r>
              <a:rPr lang="en-US" smtClean="0"/>
              <a:t>Click to edit Master title style</a:t>
            </a:r>
            <a:endParaRPr lang="en-US"/>
          </a:p>
        </p:txBody>
      </p:sp>
      <p:sp>
        <p:nvSpPr>
          <p:cNvPr id="1048606" name="Picture Placeholder 2"/>
          <p:cNvSpPr>
            <a:spLocks noGrp="1"/>
          </p:cNvSpPr>
          <p:nvPr>
            <p:ph type="pic" idx="1"/>
          </p:nvPr>
        </p:nvSpPr>
        <p:spPr>
          <a:xfrm>
            <a:off x="1792288" y="612775"/>
            <a:ext cx="5486400" cy="4114800"/>
          </a:xfrm>
        </p:spPr>
        <p:txBody>
          <a:bodyPr/>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endParaRPr lang="en-US"/>
          </a:p>
        </p:txBody>
      </p:sp>
      <p:sp>
        <p:nvSpPr>
          <p:cNvPr id="1048607" name="Text Placeholder 3"/>
          <p:cNvSpPr>
            <a:spLocks noGrp="1"/>
          </p:cNvSpPr>
          <p:nvPr>
            <p:ph type="body" sz="half" idx="2"/>
          </p:nvPr>
        </p:nvSpPr>
        <p:spPr>
          <a:xfrm>
            <a:off x="1792288" y="5367338"/>
            <a:ext cx="5486400" cy="804862"/>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8608" name="Date Placeholder 4"/>
          <p:cNvSpPr>
            <a:spLocks noGrp="1"/>
          </p:cNvSpPr>
          <p:nvPr>
            <p:ph type="dt" sz="half" idx="10"/>
          </p:nvPr>
        </p:nvSpPr>
        <p:spPr/>
        <p:txBody>
          <a:bodyPr/>
          <a:p>
            <a:fld id="{94E0F109-B58F-4B09-A3D4-385790D832C8}" type="datetimeFigureOut">
              <a:rPr lang="en-US" smtClean="0"/>
              <a:t>5/25/2020</a:t>
            </a:fld>
            <a:endParaRPr lang="en-US"/>
          </a:p>
        </p:txBody>
      </p:sp>
      <p:sp>
        <p:nvSpPr>
          <p:cNvPr id="1048609" name="Footer Placeholder 5"/>
          <p:cNvSpPr>
            <a:spLocks noGrp="1"/>
          </p:cNvSpPr>
          <p:nvPr>
            <p:ph type="ftr" sz="quarter" idx="11"/>
          </p:nvPr>
        </p:nvSpPr>
        <p:spPr/>
        <p:txBody>
          <a:bodyPr/>
          <a:p>
            <a:endParaRPr lang="en-US"/>
          </a:p>
        </p:txBody>
      </p:sp>
      <p:sp>
        <p:nvSpPr>
          <p:cNvPr id="1048610" name="Slide Number Placeholder 6"/>
          <p:cNvSpPr>
            <a:spLocks noGrp="1"/>
          </p:cNvSpPr>
          <p:nvPr>
            <p:ph type="sldNum" sz="quarter" idx="12"/>
          </p:nvPr>
        </p:nvSpPr>
        <p:spPr/>
        <p:txBody>
          <a:bodyPr/>
          <a:p>
            <a:fld id="{D174070B-2D23-48E3-B794-F264F80DA9E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6" name=""/>
        <p:cNvGrpSpPr/>
        <p:nvPr/>
      </p:nvGrpSpPr>
      <p:grpSpPr>
        <a:xfrm>
          <a:off x="0" y="0"/>
          <a:ext cx="0" cy="0"/>
          <a:chOff x="0" y="0"/>
          <a:chExt cx="0" cy="0"/>
        </a:xfrm>
      </p:grpSpPr>
      <p:sp>
        <p:nvSpPr>
          <p:cNvPr id="1048576" name="Title Placeholder 1"/>
          <p:cNvSpPr>
            <a:spLocks noGrp="1"/>
          </p:cNvSpPr>
          <p:nvPr>
            <p:ph type="title"/>
          </p:nvPr>
        </p:nvSpPr>
        <p:spPr>
          <a:xfrm>
            <a:off x="457200" y="274638"/>
            <a:ext cx="8229600" cy="1143000"/>
          </a:xfrm>
          <a:prstGeom prst="rect"/>
        </p:spPr>
        <p:txBody>
          <a:bodyPr anchor="ctr" bIns="45720" lIns="91440" rIns="91440" rtlCol="0" tIns="45720" vert="horz">
            <a:normAutofit/>
          </a:bodyPr>
          <a:p>
            <a:r>
              <a:rPr lang="en-US" smtClean="0"/>
              <a:t>Click to edit Master title style</a:t>
            </a:r>
            <a:endParaRPr lang="en-US"/>
          </a:p>
        </p:txBody>
      </p:sp>
      <p:sp>
        <p:nvSpPr>
          <p:cNvPr id="1048577" name="Text Placeholder 2"/>
          <p:cNvSpPr>
            <a:spLocks noGrp="1"/>
          </p:cNvSpPr>
          <p:nvPr>
            <p:ph type="body" idx="1"/>
          </p:nvPr>
        </p:nvSpPr>
        <p:spPr>
          <a:xfrm>
            <a:off x="457200" y="1600200"/>
            <a:ext cx="8229600" cy="4525963"/>
          </a:xfrm>
          <a:prstGeom prst="rect"/>
        </p:spPr>
        <p:txBody>
          <a:bodyPr bIns="45720" lIns="91440" rIns="91440" rtlCol="0" tIns="45720" vert="horz">
            <a:normAutofit/>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78" name="Date Placeholder 3"/>
          <p:cNvSpPr>
            <a:spLocks noGrp="1"/>
          </p:cNvSpPr>
          <p:nvPr>
            <p:ph type="dt" sz="half" idx="2"/>
          </p:nvPr>
        </p:nvSpPr>
        <p:spPr>
          <a:xfrm>
            <a:off x="457200" y="6356350"/>
            <a:ext cx="2133600" cy="365125"/>
          </a:xfrm>
          <a:prstGeom prst="rect"/>
        </p:spPr>
        <p:txBody>
          <a:bodyPr anchor="ctr" bIns="45720" lIns="91440" rIns="91440" rtlCol="0" tIns="45720" vert="horz"/>
          <a:lstStyle>
            <a:lvl1pPr algn="l">
              <a:defRPr sz="1200">
                <a:solidFill>
                  <a:schemeClr val="tx1">
                    <a:tint val="75000"/>
                  </a:schemeClr>
                </a:solidFill>
              </a:defRPr>
            </a:lvl1pPr>
          </a:lstStyle>
          <a:p>
            <a:fld id="{94E0F109-B58F-4B09-A3D4-385790D832C8}" type="datetimeFigureOut">
              <a:rPr lang="en-US" smtClean="0"/>
              <a:t>5/25/2020</a:t>
            </a:fld>
            <a:endParaRPr lang="en-US"/>
          </a:p>
        </p:txBody>
      </p:sp>
      <p:sp>
        <p:nvSpPr>
          <p:cNvPr id="1048579" name="Footer Placeholder 4"/>
          <p:cNvSpPr>
            <a:spLocks noGrp="1"/>
          </p:cNvSpPr>
          <p:nvPr>
            <p:ph type="ftr" sz="quarter" idx="3"/>
          </p:nvPr>
        </p:nvSpPr>
        <p:spPr>
          <a:xfrm>
            <a:off x="3124200" y="6356350"/>
            <a:ext cx="2895600" cy="365125"/>
          </a:xfrm>
          <a:prstGeom prst="rect"/>
        </p:spPr>
        <p:txBody>
          <a:bodyPr anchor="ctr" bIns="45720" lIns="91440" rIns="91440" rtlCol="0" tIns="45720" vert="horz"/>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6553200" y="6356350"/>
            <a:ext cx="2133600" cy="365125"/>
          </a:xfrm>
          <a:prstGeom prst="rect"/>
        </p:spPr>
        <p:txBody>
          <a:bodyPr anchor="ctr" bIns="45720" lIns="91440" rIns="91440" rtlCol="0" tIns="45720" vert="horz"/>
          <a:lstStyle>
            <a:lvl1pPr algn="r">
              <a:defRPr sz="1200">
                <a:solidFill>
                  <a:schemeClr val="tx1">
                    <a:tint val="75000"/>
                  </a:schemeClr>
                </a:solidFill>
              </a:defRPr>
            </a:lvl1pPr>
          </a:lstStyle>
          <a:p>
            <a:fld id="{D174070B-2D23-48E3-B794-F264F80DA9E7}" type="slidenum">
              <a:rPr lang="en-US" smtClean="0"/>
              <a:t>‹#›</a:t>
            </a:fld>
            <a:endParaRPr lang="en-US"/>
          </a:p>
        </p:txBody>
      </p:sp>
    </p:spTree>
  </p:cSld>
  <p:clrMap accent1="accent1" accent2="accent2" accent3="accent3" accent4="accent4" accent5="accent5" accent6="accent6" bg1="lt1" bg2="lt2" tx1="dk1" tx2="dk2"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eaLnBrk="1" hangingPunct="1" latinLnBrk="0" rtl="0">
        <a:spcBef>
          <a:spcPct val="0"/>
        </a:spcBef>
        <a:buNone/>
        <a:defRPr sz="4400" kern="1200">
          <a:solidFill>
            <a:schemeClr val="tx1"/>
          </a:solidFill>
          <a:latin typeface="+mj-lt"/>
          <a:ea typeface="+mj-ea"/>
          <a:cs typeface="+mj-cs"/>
        </a:defRPr>
      </a:lvl1pPr>
    </p:titleStyle>
    <p:bodyStyle>
      <a:lvl1pPr algn="l" defTabSz="914400" eaLnBrk="1" hangingPunct="1" indent="-342900" latinLnBrk="0" marL="342900" rtl="0">
        <a:spcBef>
          <a:spcPct val="20000"/>
        </a:spcBef>
        <a:buFont typeface="Arial" pitchFamily="34" charset="0"/>
        <a:buChar char="•"/>
        <a:defRPr sz="3200" kern="1200">
          <a:solidFill>
            <a:schemeClr val="tx1"/>
          </a:solidFill>
          <a:latin typeface="+mn-lt"/>
          <a:ea typeface="+mn-ea"/>
          <a:cs typeface="+mn-cs"/>
        </a:defRPr>
      </a:lvl1pPr>
      <a:lvl2pPr algn="l" defTabSz="914400" eaLnBrk="1" hangingPunct="1" indent="-285750" latinLnBrk="0" marL="742950" rtl="0">
        <a:spcBef>
          <a:spcPct val="20000"/>
        </a:spcBef>
        <a:buFont typeface="Arial" pitchFamily="34" charset="0"/>
        <a:buChar char="–"/>
        <a:defRPr sz="2800" kern="1200">
          <a:solidFill>
            <a:schemeClr val="tx1"/>
          </a:solidFill>
          <a:latin typeface="+mn-lt"/>
          <a:ea typeface="+mn-ea"/>
          <a:cs typeface="+mn-cs"/>
        </a:defRPr>
      </a:lvl2pPr>
      <a:lvl3pPr algn="l" defTabSz="914400" eaLnBrk="1" hangingPunct="1" indent="-228600" latinLnBrk="0" marL="1143000" rtl="0">
        <a:spcBef>
          <a:spcPct val="20000"/>
        </a:spcBef>
        <a:buFont typeface="Arial" pitchFamily="34" charset="0"/>
        <a:buChar char="•"/>
        <a:defRPr sz="2400" kern="1200">
          <a:solidFill>
            <a:schemeClr val="tx1"/>
          </a:solidFill>
          <a:latin typeface="+mn-lt"/>
          <a:ea typeface="+mn-ea"/>
          <a:cs typeface="+mn-cs"/>
        </a:defRPr>
      </a:lvl3pPr>
      <a:lvl4pPr algn="l" defTabSz="914400" eaLnBrk="1" hangingPunct="1" indent="-228600" latinLnBrk="0" marL="1600200" rtl="0">
        <a:spcBef>
          <a:spcPct val="20000"/>
        </a:spcBef>
        <a:buFont typeface="Arial" pitchFamily="34" charset="0"/>
        <a:buChar char="–"/>
        <a:defRPr sz="2000" kern="1200">
          <a:solidFill>
            <a:schemeClr val="tx1"/>
          </a:solidFill>
          <a:latin typeface="+mn-lt"/>
          <a:ea typeface="+mn-ea"/>
          <a:cs typeface="+mn-cs"/>
        </a:defRPr>
      </a:lvl4pPr>
      <a:lvl5pPr algn="l" defTabSz="914400" eaLnBrk="1" hangingPunct="1" indent="-228600" latinLnBrk="0" marL="2057400" rtl="0">
        <a:spcBef>
          <a:spcPct val="20000"/>
        </a:spcBef>
        <a:buFont typeface="Arial" pitchFamily="34" charset="0"/>
        <a:buChar char="»"/>
        <a:defRPr sz="2000" kern="1200">
          <a:solidFill>
            <a:schemeClr val="tx1"/>
          </a:solidFill>
          <a:latin typeface="+mn-lt"/>
          <a:ea typeface="+mn-ea"/>
          <a:cs typeface="+mn-cs"/>
        </a:defRPr>
      </a:lvl5pPr>
      <a:lvl6pPr algn="l" defTabSz="914400" eaLnBrk="1" hangingPunct="1" indent="-228600" latinLnBrk="0" marL="2514600" rtl="0">
        <a:spcBef>
          <a:spcPct val="20000"/>
        </a:spcBef>
        <a:buFont typeface="Arial" pitchFamily="34" charset="0"/>
        <a:buChar char="•"/>
        <a:defRPr sz="2000" kern="1200">
          <a:solidFill>
            <a:schemeClr val="tx1"/>
          </a:solidFill>
          <a:latin typeface="+mn-lt"/>
          <a:ea typeface="+mn-ea"/>
          <a:cs typeface="+mn-cs"/>
        </a:defRPr>
      </a:lvl6pPr>
      <a:lvl7pPr algn="l" defTabSz="914400" eaLnBrk="1" hangingPunct="1" indent="-228600" latinLnBrk="0" marL="2971800" rtl="0">
        <a:spcBef>
          <a:spcPct val="20000"/>
        </a:spcBef>
        <a:buFont typeface="Arial" pitchFamily="34" charset="0"/>
        <a:buChar char="•"/>
        <a:defRPr sz="2000" kern="1200">
          <a:solidFill>
            <a:schemeClr val="tx1"/>
          </a:solidFill>
          <a:latin typeface="+mn-lt"/>
          <a:ea typeface="+mn-ea"/>
          <a:cs typeface="+mn-cs"/>
        </a:defRPr>
      </a:lvl7pPr>
      <a:lvl8pPr algn="l" defTabSz="914400" eaLnBrk="1" hangingPunct="1" indent="-228600" latinLnBrk="0" marL="3429000" rtl="0">
        <a:spcBef>
          <a:spcPct val="20000"/>
        </a:spcBef>
        <a:buFont typeface="Arial" pitchFamily="34" charset="0"/>
        <a:buChar char="•"/>
        <a:defRPr sz="2000" kern="1200">
          <a:solidFill>
            <a:schemeClr val="tx1"/>
          </a:solidFill>
          <a:latin typeface="+mn-lt"/>
          <a:ea typeface="+mn-ea"/>
          <a:cs typeface="+mn-cs"/>
        </a:defRPr>
      </a:lvl8pPr>
      <a:lvl9pPr algn="l" defTabSz="914400" eaLnBrk="1" hangingPunct="1" indent="-228600" latinLnBrk="0" marL="3886200" rtl="0">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9" name=""/>
        <p:cNvGrpSpPr/>
        <p:nvPr/>
      </p:nvGrpSpPr>
      <p:grpSpPr>
        <a:xfrm>
          <a:off x="0" y="0"/>
          <a:ext cx="0" cy="0"/>
          <a:chOff x="0" y="0"/>
          <a:chExt cx="0" cy="0"/>
        </a:xfrm>
      </p:grpSpPr>
      <p:sp>
        <p:nvSpPr>
          <p:cNvPr id="1048586" name="Subtitle 2"/>
          <p:cNvSpPr>
            <a:spLocks noGrp="1"/>
          </p:cNvSpPr>
          <p:nvPr>
            <p:ph type="subTitle" idx="1"/>
          </p:nvPr>
        </p:nvSpPr>
        <p:spPr>
          <a:xfrm>
            <a:off x="457200" y="304800"/>
            <a:ext cx="8458200" cy="6324600"/>
          </a:xfrm>
        </p:spPr>
        <p:txBody>
          <a:bodyPr>
            <a:normAutofit lnSpcReduction="10000"/>
          </a:bodyPr>
          <a:p>
            <a:pPr>
              <a:lnSpc>
                <a:spcPct val="150000"/>
              </a:lnSpc>
            </a:pPr>
            <a:endParaRPr b="1" dirty="0" sz="2800" lang="en-US" smtClean="0">
              <a:solidFill>
                <a:srgbClr val="00B050"/>
              </a:solidFill>
              <a:latin typeface="Nirmala UI" panose="020B0502040204020203" pitchFamily="34" charset="0"/>
              <a:cs typeface="Nirmala UI" panose="020B0502040204020203" pitchFamily="34" charset="0"/>
            </a:endParaRPr>
          </a:p>
          <a:p>
            <a:pPr>
              <a:lnSpc>
                <a:spcPct val="150000"/>
              </a:lnSpc>
            </a:pPr>
            <a:endParaRPr b="1" dirty="0" sz="3000" lang="en-US" smtClean="0">
              <a:solidFill>
                <a:srgbClr val="FF0000"/>
              </a:solidFill>
              <a:latin typeface="Nirmala UI" panose="020B0502040204020203" pitchFamily="34" charset="0"/>
              <a:cs typeface="Nirmala UI" panose="020B0502040204020203" pitchFamily="34" charset="0"/>
            </a:endParaRPr>
          </a:p>
          <a:p>
            <a:pPr>
              <a:lnSpc>
                <a:spcPct val="150000"/>
              </a:lnSpc>
            </a:pPr>
            <a:r>
              <a:rPr b="1" dirty="0" sz="3000" lang="hi-IN" smtClean="0">
                <a:solidFill>
                  <a:srgbClr val="FF0000"/>
                </a:solidFill>
                <a:latin typeface="Nirmala UI" panose="020B0502040204020203" pitchFamily="34" charset="0"/>
                <a:cs typeface="Nirmala UI" panose="020B0502040204020203" pitchFamily="34" charset="0"/>
              </a:rPr>
              <a:t>मुंशी लाल आर्य महाविद्यालय, कसबा, पूर्णियाँ। </a:t>
            </a:r>
            <a:endParaRPr b="1" dirty="0" sz="3000" lang="hi-IN">
              <a:solidFill>
                <a:srgbClr val="FF0000"/>
              </a:solidFill>
              <a:latin typeface="Nirmala UI" panose="020B0502040204020203" pitchFamily="34" charset="0"/>
              <a:cs typeface="Nirmala UI" panose="020B0502040204020203" pitchFamily="34" charset="0"/>
            </a:endParaRPr>
          </a:p>
          <a:p>
            <a:pPr>
              <a:lnSpc>
                <a:spcPct val="150000"/>
              </a:lnSpc>
            </a:pPr>
            <a:r>
              <a:rPr b="1" dirty="0" sz="2600" lang="hi-IN">
                <a:solidFill>
                  <a:srgbClr val="0070C0"/>
                </a:solidFill>
                <a:latin typeface="Nirmala UI" panose="020B0502040204020203" pitchFamily="34" charset="0"/>
                <a:cs typeface="Nirmala UI" panose="020B0502040204020203" pitchFamily="34" charset="0"/>
              </a:rPr>
              <a:t>हिन्दी विभाग </a:t>
            </a:r>
          </a:p>
          <a:p>
            <a:pPr>
              <a:lnSpc>
                <a:spcPct val="150000"/>
              </a:lnSpc>
            </a:pPr>
            <a:r>
              <a:rPr b="1" dirty="0" sz="2600" lang="en-US" smtClean="0">
                <a:solidFill>
                  <a:schemeClr val="accent6">
                    <a:lumMod val="50000"/>
                  </a:schemeClr>
                </a:solidFill>
                <a:latin typeface="Nirmala UI" panose="020B0502040204020203" pitchFamily="34" charset="0"/>
                <a:cs typeface="Nirmala UI" panose="020B0502040204020203" pitchFamily="34" charset="0"/>
              </a:rPr>
              <a:t>(</a:t>
            </a:r>
            <a:r>
              <a:rPr b="1" dirty="0" sz="2600" lang="hi-IN" smtClean="0">
                <a:solidFill>
                  <a:schemeClr val="accent6">
                    <a:lumMod val="50000"/>
                  </a:schemeClr>
                </a:solidFill>
                <a:latin typeface="Nirmala UI" panose="020B0502040204020203" pitchFamily="34" charset="0"/>
                <a:cs typeface="Nirmala UI" panose="020B0502040204020203" pitchFamily="34" charset="0"/>
              </a:rPr>
              <a:t>सूरदास के पद</a:t>
            </a:r>
            <a:r>
              <a:rPr b="1" dirty="0" sz="2600" lang="en-US" smtClean="0">
                <a:solidFill>
                  <a:schemeClr val="accent6">
                    <a:lumMod val="50000"/>
                  </a:schemeClr>
                </a:solidFill>
                <a:latin typeface="Nirmala UI" panose="020B0502040204020203" pitchFamily="34" charset="0"/>
                <a:cs typeface="Nirmala UI" panose="020B0502040204020203" pitchFamily="34" charset="0"/>
              </a:rPr>
              <a:t>)</a:t>
            </a:r>
            <a:endParaRPr b="1" dirty="0" sz="2600" lang="hi-IN">
              <a:solidFill>
                <a:schemeClr val="accent6">
                  <a:lumMod val="50000"/>
                </a:schemeClr>
              </a:solidFill>
              <a:latin typeface="Nirmala UI" panose="020B0502040204020203" pitchFamily="34" charset="0"/>
              <a:cs typeface="Nirmala UI" panose="020B0502040204020203" pitchFamily="34" charset="0"/>
            </a:endParaRPr>
          </a:p>
          <a:p>
            <a:r>
              <a:rPr b="1" dirty="0" sz="2400" lang="en-US" smtClean="0">
                <a:solidFill>
                  <a:srgbClr val="00B050"/>
                </a:solidFill>
                <a:latin typeface="Nirmala UI" panose="020B0502040204020203" pitchFamily="34" charset="0"/>
                <a:cs typeface="Nirmala UI" panose="020B0502040204020203" pitchFamily="34" charset="0"/>
              </a:rPr>
              <a:t>(</a:t>
            </a:r>
            <a:r>
              <a:rPr b="1" dirty="0" sz="2400" lang="hi-IN" smtClean="0">
                <a:solidFill>
                  <a:srgbClr val="00B050"/>
                </a:solidFill>
                <a:latin typeface="Nirmala UI" panose="020B0502040204020203" pitchFamily="34" charset="0"/>
                <a:cs typeface="Nirmala UI" panose="020B0502040204020203" pitchFamily="34" charset="0"/>
              </a:rPr>
              <a:t> मई 2020</a:t>
            </a:r>
            <a:r>
              <a:rPr b="1" dirty="0" sz="2400" lang="en-US" smtClean="0">
                <a:solidFill>
                  <a:srgbClr val="00B050"/>
                </a:solidFill>
                <a:latin typeface="Nirmala UI" panose="020B0502040204020203" pitchFamily="34" charset="0"/>
                <a:cs typeface="Nirmala UI" panose="020B0502040204020203" pitchFamily="34" charset="0"/>
              </a:rPr>
              <a:t>)</a:t>
            </a:r>
          </a:p>
          <a:p>
            <a:endParaRPr b="1" dirty="0" sz="2600" lang="hi-IN" smtClean="0">
              <a:solidFill>
                <a:schemeClr val="accent6">
                  <a:lumMod val="50000"/>
                </a:schemeClr>
              </a:solidFill>
              <a:latin typeface="Nirmala UI" panose="020B0502040204020203" pitchFamily="34" charset="0"/>
              <a:cs typeface="Nirmala UI" panose="020B0502040204020203" pitchFamily="34" charset="0"/>
            </a:endParaRPr>
          </a:p>
          <a:p>
            <a:r>
              <a:rPr b="1" dirty="0" sz="2000" lang="hi-IN" smtClean="0">
                <a:solidFill>
                  <a:schemeClr val="accent6">
                    <a:lumMod val="50000"/>
                  </a:schemeClr>
                </a:solidFill>
                <a:latin typeface="Nirmala UI" panose="020B0502040204020203" pitchFamily="34" charset="0"/>
                <a:cs typeface="Nirmala UI" panose="020B0502040204020203" pitchFamily="34" charset="0"/>
              </a:rPr>
              <a:t>                                        हरेन्द्र कुमार</a:t>
            </a:r>
            <a:endParaRPr b="1" dirty="0" sz="2000" lang="en-US" smtClean="0">
              <a:solidFill>
                <a:schemeClr val="accent6">
                  <a:lumMod val="50000"/>
                </a:schemeClr>
              </a:solidFill>
              <a:latin typeface="Nirmala UI" panose="020B0502040204020203" pitchFamily="34" charset="0"/>
              <a:cs typeface="Nirmala UI" panose="020B0502040204020203" pitchFamily="34" charset="0"/>
            </a:endParaRPr>
          </a:p>
          <a:p>
            <a:r>
              <a:rPr b="1" dirty="0" sz="2000" lang="hi-IN" smtClean="0">
                <a:solidFill>
                  <a:schemeClr val="accent6">
                    <a:lumMod val="50000"/>
                  </a:schemeClr>
                </a:solidFill>
                <a:latin typeface="Nirmala UI" panose="020B0502040204020203" pitchFamily="34" charset="0"/>
                <a:cs typeface="Nirmala UI" panose="020B0502040204020203" pitchFamily="34" charset="0"/>
              </a:rPr>
              <a:t>                                      असिस्टेंट प्रोफेसर </a:t>
            </a:r>
          </a:p>
          <a:p>
            <a:r>
              <a:rPr b="1" dirty="0" sz="2000" lang="hi-IN" smtClean="0">
                <a:solidFill>
                  <a:schemeClr val="accent6">
                    <a:lumMod val="50000"/>
                  </a:schemeClr>
                </a:solidFill>
                <a:latin typeface="Nirmala UI" panose="020B0502040204020203" pitchFamily="34" charset="0"/>
                <a:cs typeface="Nirmala UI" panose="020B0502040204020203" pitchFamily="34" charset="0"/>
              </a:rPr>
              <a:t>                                       हिंदी विभाग</a:t>
            </a:r>
          </a:p>
          <a:p>
            <a:r>
              <a:rPr b="1" dirty="0" sz="2000" lang="hi-IN" smtClean="0">
                <a:solidFill>
                  <a:schemeClr val="accent6">
                    <a:lumMod val="50000"/>
                  </a:schemeClr>
                </a:solidFill>
                <a:latin typeface="Nirmala UI" panose="020B0502040204020203" pitchFamily="34" charset="0"/>
                <a:cs typeface="Nirmala UI" panose="020B0502040204020203" pitchFamily="34" charset="0"/>
              </a:rPr>
              <a:t>                                                एम.एल. आर्य कॉलेज, कसबा, पूर्णियाँ।</a:t>
            </a:r>
          </a:p>
          <a:p>
            <a:r>
              <a:rPr b="1" dirty="0" sz="2000" lang="en-US" smtClean="0">
                <a:solidFill>
                  <a:schemeClr val="accent6">
                    <a:lumMod val="50000"/>
                  </a:schemeClr>
                </a:solidFill>
                <a:latin typeface="Nirmala UI" panose="020B0502040204020203" pitchFamily="34" charset="0"/>
                <a:cs typeface="Nirmala UI" panose="020B0502040204020203" pitchFamily="34" charset="0"/>
              </a:rPr>
              <a:t>                                             </a:t>
            </a:r>
            <a:r>
              <a:rPr b="1" dirty="0" sz="2000" lang="hi-IN" smtClean="0">
                <a:solidFill>
                  <a:schemeClr val="accent6">
                    <a:lumMod val="50000"/>
                  </a:schemeClr>
                </a:solidFill>
                <a:latin typeface="Nirmala UI" panose="020B0502040204020203" pitchFamily="34" charset="0"/>
                <a:cs typeface="Nirmala UI" panose="020B0502040204020203" pitchFamily="34" charset="0"/>
              </a:rPr>
              <a:t>ईमेल-</a:t>
            </a:r>
            <a:r>
              <a:rPr b="1" dirty="0" sz="2000" lang="en-US" smtClean="0">
                <a:solidFill>
                  <a:schemeClr val="accent6">
                    <a:lumMod val="50000"/>
                  </a:schemeClr>
                </a:solidFill>
                <a:latin typeface="Nirmala UI" panose="020B0502040204020203" pitchFamily="34" charset="0"/>
                <a:cs typeface="Nirmala UI" panose="020B0502040204020203" pitchFamily="34" charset="0"/>
              </a:rPr>
              <a:t>hkumarbhu@gmail.com</a:t>
            </a:r>
            <a:r>
              <a:rPr b="1" dirty="0" sz="2000" lang="hi-IN" smtClean="0">
                <a:solidFill>
                  <a:schemeClr val="accent6">
                    <a:lumMod val="50000"/>
                  </a:schemeClr>
                </a:solidFill>
                <a:latin typeface="Nirmala UI" panose="020B0502040204020203" pitchFamily="34" charset="0"/>
                <a:cs typeface="Nirmala UI" panose="020B0502040204020203" pitchFamily="34" charset="0"/>
              </a:rPr>
              <a:t> </a:t>
            </a:r>
          </a:p>
          <a:p>
            <a:pPr>
              <a:lnSpc>
                <a:spcPct val="150000"/>
              </a:lnSpc>
            </a:pPr>
            <a:endParaRPr b="1" dirty="0" sz="2600" lang="en-US" smtClean="0">
              <a:solidFill>
                <a:schemeClr val="accent6">
                  <a:lumMod val="50000"/>
                </a:schemeClr>
              </a:solidFill>
              <a:latin typeface="Nirmala UI" panose="020B0502040204020203" pitchFamily="34" charset="0"/>
              <a:cs typeface="Nirmala UI" panose="020B0502040204020203" pitchFamily="34" charset="0"/>
            </a:endParaRPr>
          </a:p>
          <a:p>
            <a:pPr>
              <a:lnSpc>
                <a:spcPct val="150000"/>
              </a:lnSpc>
            </a:pPr>
            <a:endParaRPr b="1" dirty="0" sz="2600" lang="en-US">
              <a:solidFill>
                <a:schemeClr val="accent6">
                  <a:lumMod val="50000"/>
                </a:schemeClr>
              </a:solidFill>
              <a:latin typeface="Nirmala UI" panose="020B0502040204020203" pitchFamily="34" charset="0"/>
              <a:cs typeface="Nirmala UI" panose="020B0502040204020203" pitchFamily="34" charset="0"/>
            </a:endParaRPr>
          </a:p>
        </p:txBody>
      </p:sp>
      <p:pic>
        <p:nvPicPr>
          <p:cNvPr id="2097152" name="Picture 8" descr="Purnea University"/>
          <p:cNvPicPr>
            <a:picLocks noChangeAspect="1" noChangeArrowheads="1"/>
          </p:cNvPicPr>
          <p:nvPr/>
        </p:nvPicPr>
        <p:blipFill>
          <a:blip xmlns:r="http://schemas.openxmlformats.org/officeDocument/2006/relationships" r:embed="rId1"/>
          <a:srcRect/>
          <a:stretch>
            <a:fillRect/>
          </a:stretch>
        </p:blipFill>
        <p:spPr bwMode="auto">
          <a:xfrm>
            <a:off x="515937" y="376237"/>
            <a:ext cx="1236663" cy="1223963"/>
          </a:xfrm>
          <a:prstGeom prst="rect"/>
          <a:noFill/>
          <a:ln w="9525">
            <a:noFill/>
            <a:miter lim="800000"/>
            <a:headEnd/>
            <a:tailEnd/>
          </a:ln>
        </p:spPr>
      </p:pic>
      <p:pic>
        <p:nvPicPr>
          <p:cNvPr id="2097153" name="Picture 21" descr="Image result for naac logo"/>
          <p:cNvPicPr>
            <a:picLocks noChangeAspect="1" noChangeArrowheads="1"/>
          </p:cNvPicPr>
          <p:nvPr/>
        </p:nvPicPr>
        <p:blipFill>
          <a:blip xmlns:r="http://schemas.openxmlformats.org/officeDocument/2006/relationships" r:embed="rId2"/>
          <a:srcRect/>
          <a:stretch>
            <a:fillRect/>
          </a:stretch>
        </p:blipFill>
        <p:spPr bwMode="auto">
          <a:xfrm>
            <a:off x="7010400" y="304800"/>
            <a:ext cx="1758950" cy="1143000"/>
          </a:xfrm>
          <a:prstGeom prst="rect"/>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20" name=""/>
        <p:cNvGrpSpPr/>
        <p:nvPr/>
      </p:nvGrpSpPr>
      <p:grpSpPr>
        <a:xfrm>
          <a:off x="0" y="0"/>
          <a:ext cx="0" cy="0"/>
          <a:chOff x="0" y="0"/>
          <a:chExt cx="0" cy="0"/>
        </a:xfrm>
      </p:grpSpPr>
      <p:sp>
        <p:nvSpPr>
          <p:cNvPr id="1048587" name="Subtitle 2"/>
          <p:cNvSpPr>
            <a:spLocks noGrp="1"/>
          </p:cNvSpPr>
          <p:nvPr>
            <p:ph type="subTitle" idx="1"/>
          </p:nvPr>
        </p:nvSpPr>
        <p:spPr>
          <a:xfrm>
            <a:off x="381000" y="304800"/>
            <a:ext cx="8153400" cy="5867400"/>
          </a:xfrm>
        </p:spPr>
        <p:txBody>
          <a:bodyPr>
            <a:normAutofit/>
          </a:bodyPr>
          <a:p>
            <a:r>
              <a:rPr altLang="en-US" b="1" dirty="0" sz="2700" lang="en-US" err="1" u="sng" smtClean="0">
                <a:solidFill>
                  <a:srgbClr val="FF0000"/>
                </a:solidFill>
              </a:rPr>
              <a:t>दिनांक</a:t>
            </a:r>
            <a:r>
              <a:rPr altLang="en-US" b="1" dirty="0" sz="2700" lang="en-US" u="sng" smtClean="0">
                <a:solidFill>
                  <a:srgbClr val="FF0000"/>
                </a:solidFill>
              </a:rPr>
              <a:t>- </a:t>
            </a:r>
            <a:r>
              <a:rPr altLang="en-US" b="1" dirty="0" sz="2700" lang="hi-IN" u="sng" smtClean="0">
                <a:solidFill>
                  <a:srgbClr val="FF0000"/>
                </a:solidFill>
              </a:rPr>
              <a:t>2</a:t>
            </a:r>
            <a:r>
              <a:rPr altLang="en-US" b="1" dirty="0" sz="2700" lang="en-US" u="sng" smtClean="0">
                <a:solidFill>
                  <a:srgbClr val="FF0000"/>
                </a:solidFill>
              </a:rPr>
              <a:t>9</a:t>
            </a:r>
            <a:r>
              <a:rPr altLang="en-US" b="1" dirty="0" sz="2700" lang="hi-IN" u="sng" smtClean="0">
                <a:solidFill>
                  <a:srgbClr val="FF0000"/>
                </a:solidFill>
              </a:rPr>
              <a:t>-05</a:t>
            </a:r>
            <a:r>
              <a:rPr altLang="en-US" b="1" dirty="0" sz="2700" lang="en-US" u="sng" smtClean="0">
                <a:solidFill>
                  <a:srgbClr val="FF0000"/>
                </a:solidFill>
              </a:rPr>
              <a:t>-</a:t>
            </a:r>
            <a:r>
              <a:rPr altLang="en-US" b="1" dirty="0" sz="2700" lang="hi-IN" u="sng" smtClean="0">
                <a:solidFill>
                  <a:srgbClr val="FF0000"/>
                </a:solidFill>
              </a:rPr>
              <a:t>2020</a:t>
            </a:r>
            <a:endParaRPr altLang="en-US" lang="zh-CN"/>
          </a:p>
          <a:p>
            <a:pPr algn="just"/>
            <a:r>
              <a:rPr b="1" dirty="0" sz="2700" lang="hi-IN" smtClean="0">
                <a:solidFill>
                  <a:srgbClr val="FF0000"/>
                </a:solidFill>
              </a:rPr>
              <a:t>    </a:t>
            </a:r>
          </a:p>
          <a:p>
            <a:pPr>
              <a:lnSpc>
                <a:spcPct val="200000"/>
              </a:lnSpc>
            </a:pPr>
            <a:r>
              <a:rPr b="1" dirty="0" sz="2400" lang="hi-IN" smtClean="0">
                <a:solidFill>
                  <a:srgbClr val="FF0000"/>
                </a:solidFill>
              </a:rPr>
              <a:t>चकई </a:t>
            </a:r>
            <a:r>
              <a:rPr b="1" dirty="0" sz="2400" lang="hi-IN" smtClean="0">
                <a:solidFill>
                  <a:srgbClr val="FF0000"/>
                </a:solidFill>
              </a:rPr>
              <a:t>री, चलि चरन-सरोवर, जहाँ न प्रेम-वियोग।</a:t>
            </a:r>
            <a:br>
              <a:rPr b="1" dirty="0" sz="2400" lang="hi-IN" smtClean="0">
                <a:solidFill>
                  <a:srgbClr val="FF0000"/>
                </a:solidFill>
              </a:rPr>
            </a:br>
            <a:r>
              <a:rPr b="1" dirty="0" sz="2400" lang="hi-IN" smtClean="0">
                <a:solidFill>
                  <a:srgbClr val="FF0000"/>
                </a:solidFill>
              </a:rPr>
              <a:t>जहँ भ्रम-निसा होति नहिं कबहुँ, सोइ सायर सुख जोग।</a:t>
            </a:r>
            <a:br>
              <a:rPr b="1" dirty="0" sz="2400" lang="hi-IN" smtClean="0">
                <a:solidFill>
                  <a:srgbClr val="FF0000"/>
                </a:solidFill>
              </a:rPr>
            </a:br>
            <a:r>
              <a:rPr b="1" dirty="0" sz="2400" lang="hi-IN" smtClean="0">
                <a:solidFill>
                  <a:srgbClr val="FF0000"/>
                </a:solidFill>
              </a:rPr>
              <a:t>जहाँ सनक-सिब हंस, मीन मुनि, नख रवि-प्रभा प्रकास।</a:t>
            </a:r>
            <a:br>
              <a:rPr b="1" dirty="0" sz="2400" lang="hi-IN" smtClean="0">
                <a:solidFill>
                  <a:srgbClr val="FF0000"/>
                </a:solidFill>
              </a:rPr>
            </a:br>
            <a:r>
              <a:rPr b="1" dirty="0" sz="2400" lang="hi-IN" smtClean="0">
                <a:solidFill>
                  <a:srgbClr val="FF0000"/>
                </a:solidFill>
              </a:rPr>
              <a:t>प्रफुलित कमल, निमिष नहिं ससि-डर, गुंजत निगम सुबास।</a:t>
            </a:r>
            <a:br>
              <a:rPr b="1" dirty="0" sz="2400" lang="hi-IN" smtClean="0">
                <a:solidFill>
                  <a:srgbClr val="FF0000"/>
                </a:solidFill>
              </a:rPr>
            </a:br>
            <a:endParaRPr b="1" dirty="0" sz="2400" lang="hi-IN">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21" name=""/>
        <p:cNvGrpSpPr/>
        <p:nvPr/>
      </p:nvGrpSpPr>
      <p:grpSpPr>
        <a:xfrm>
          <a:off x="0" y="0"/>
          <a:ext cx="0" cy="0"/>
          <a:chOff x="0" y="0"/>
          <a:chExt cx="0" cy="0"/>
        </a:xfrm>
      </p:grpSpPr>
      <p:sp>
        <p:nvSpPr>
          <p:cNvPr id="1048588" name="Subtitle 2"/>
          <p:cNvSpPr>
            <a:spLocks noGrp="1"/>
          </p:cNvSpPr>
          <p:nvPr>
            <p:ph type="subTitle" idx="1"/>
          </p:nvPr>
        </p:nvSpPr>
        <p:spPr>
          <a:xfrm>
            <a:off x="304800" y="762000"/>
            <a:ext cx="8534400" cy="5105400"/>
          </a:xfrm>
        </p:spPr>
        <p:txBody>
          <a:bodyPr>
            <a:noAutofit/>
          </a:bodyPr>
          <a:p>
            <a:pPr algn="just"/>
            <a:r>
              <a:rPr b="1" dirty="0" lang="hi-IN" smtClean="0">
                <a:solidFill>
                  <a:srgbClr val="FF0000"/>
                </a:solidFill>
              </a:rPr>
              <a:t>भावार्थ :- </a:t>
            </a:r>
            <a:r>
              <a:rPr b="1" dirty="0" lang="hi-IN" smtClean="0">
                <a:solidFill>
                  <a:srgbClr val="FF0000"/>
                </a:solidFill>
              </a:rPr>
              <a:t>सूरदास जी कहते है कि </a:t>
            </a:r>
            <a:r>
              <a:rPr b="1" dirty="0" lang="hi-IN" smtClean="0">
                <a:solidFill>
                  <a:srgbClr val="FF0000"/>
                </a:solidFill>
              </a:rPr>
              <a:t>अरी </a:t>
            </a:r>
            <a:r>
              <a:rPr b="1" dirty="0" lang="hi-IN" smtClean="0">
                <a:solidFill>
                  <a:srgbClr val="FF0000"/>
                </a:solidFill>
              </a:rPr>
              <a:t>(बुद्धिरूपी) चक्रवाकी! (श्रीहरि के) चरणरूपी उस सरोवरपर चल, जहाँ प्रेम में वियोग नहीं होता। जहाँ कभी भी भ्रमरूपी रात्रि नहीं होती, वही सरोवर (तेरे लिये) सुखदायी है। जहाँ पर सनकादि तथा शंकर जी जैसे राजहंस तथा मुनिगणरूपी मछलियाँ रहती हैं और नखज्योतिरूपी सूर्य का प्रकाश रहता है। जो चरण-कमल सदा खिले ही रहते हैं, एक क्षण के लिये भी जहाँ चन्द्रमा का भय नहीं है, जिनमें श्रुतियों की गुंजार और सुगन्ध सदा रहती है</a:t>
            </a:r>
            <a:r>
              <a:rPr b="1" dirty="0" lang="hi-IN" smtClean="0">
                <a:solidFill>
                  <a:srgbClr val="FF0000"/>
                </a:solidFill>
              </a:rPr>
              <a:t>।</a:t>
            </a:r>
            <a:endParaRPr b="1" dirty="0" lang="hi-IN" smtClean="0">
              <a:solidFill>
                <a:srgbClr val="FF0000"/>
              </a:solidFill>
            </a:endParaRPr>
          </a:p>
          <a:p>
            <a:r>
              <a:rPr dirty="0" lang="hi-IN" smtClean="0"/>
              <a:t/>
            </a:r>
            <a:br>
              <a:rPr dirty="0" lang="hi-IN" smtClean="0"/>
            </a:br>
            <a:endParaRPr b="1" dirty="0" lang="hi-IN" smtClean="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22" name=""/>
        <p:cNvGrpSpPr/>
        <p:nvPr/>
      </p:nvGrpSpPr>
      <p:grpSpPr>
        <a:xfrm>
          <a:off x="0" y="0"/>
          <a:ext cx="0" cy="0"/>
          <a:chOff x="0" y="0"/>
          <a:chExt cx="0" cy="0"/>
        </a:xfrm>
      </p:grpSpPr>
      <p:sp>
        <p:nvSpPr>
          <p:cNvPr id="1048589" name="Subtitle 2"/>
          <p:cNvSpPr>
            <a:spLocks noGrp="1"/>
          </p:cNvSpPr>
          <p:nvPr>
            <p:ph type="subTitle" idx="1"/>
          </p:nvPr>
        </p:nvSpPr>
        <p:spPr>
          <a:xfrm>
            <a:off x="762000" y="457200"/>
            <a:ext cx="7543800" cy="5029200"/>
          </a:xfrm>
        </p:spPr>
        <p:txBody>
          <a:bodyPr>
            <a:noAutofit/>
          </a:bodyPr>
          <a:p>
            <a:pPr algn="just"/>
            <a:endParaRPr b="1" dirty="0" sz="3500" lang="hi-IN">
              <a:solidFill>
                <a:srgbClr val="FF0000"/>
              </a:solidFill>
            </a:endParaRPr>
          </a:p>
          <a:p>
            <a:pPr algn="just"/>
            <a:endParaRPr b="1" dirty="0" sz="3500" lang="hi-IN">
              <a:solidFill>
                <a:srgbClr val="FF0000"/>
              </a:solidFill>
            </a:endParaRPr>
          </a:p>
          <a:p>
            <a:pPr algn="just"/>
            <a:r>
              <a:rPr b="1" dirty="0" sz="3500" lang="en-US">
                <a:solidFill>
                  <a:srgbClr val="FF0000"/>
                </a:solidFill>
              </a:rPr>
              <a:t>                                  </a:t>
            </a:r>
            <a:endParaRPr b="1" dirty="0" sz="3500" lang="hi-IN">
              <a:solidFill>
                <a:srgbClr val="FF0000"/>
              </a:solidFill>
            </a:endParaRPr>
          </a:p>
        </p:txBody>
      </p:sp>
      <p:sp>
        <p:nvSpPr>
          <p:cNvPr id="1048590" name="Rectangle 2"/>
          <p:cNvSpPr/>
          <p:nvPr/>
        </p:nvSpPr>
        <p:spPr>
          <a:xfrm>
            <a:off x="381000" y="228600"/>
            <a:ext cx="8305800" cy="3202940"/>
          </a:xfrm>
          <a:prstGeom prst="rect"/>
        </p:spPr>
        <p:txBody>
          <a:bodyPr wrap="square">
            <a:spAutoFit/>
          </a:bodyPr>
          <a:p>
            <a:pPr algn="just"/>
            <a:r>
              <a:rPr b="1" dirty="0" sz="2800" lang="hi-IN" smtClean="0">
                <a:solidFill>
                  <a:srgbClr val="FF0000"/>
                </a:solidFill>
              </a:rPr>
              <a:t>              </a:t>
            </a:r>
          </a:p>
          <a:p>
            <a:pPr algn="just"/>
            <a:endParaRPr b="1" dirty="0" sz="2800" lang="hi-IN" smtClean="0">
              <a:solidFill>
                <a:srgbClr val="FF0000"/>
              </a:solidFill>
            </a:endParaRPr>
          </a:p>
          <a:p>
            <a:pPr algn="just"/>
            <a:endParaRPr b="1" dirty="0" sz="2800" lang="hi-IN" smtClean="0">
              <a:solidFill>
                <a:srgbClr val="FF0000"/>
              </a:solidFill>
            </a:endParaRPr>
          </a:p>
          <a:p>
            <a:pPr algn="just"/>
            <a:endParaRPr b="1" dirty="0" sz="2800" lang="hi-IN" smtClean="0">
              <a:solidFill>
                <a:srgbClr val="FF0000"/>
              </a:solidFill>
            </a:endParaRPr>
          </a:p>
          <a:p>
            <a:pPr algn="just"/>
            <a:endParaRPr b="1" dirty="0" sz="2800" lang="hi-IN" smtClean="0">
              <a:solidFill>
                <a:srgbClr val="FF0000"/>
              </a:solidFill>
            </a:endParaRPr>
          </a:p>
          <a:p>
            <a:pPr algn="just"/>
            <a:r>
              <a:rPr b="1" dirty="0" sz="2800" lang="hi-IN" smtClean="0">
                <a:solidFill>
                  <a:srgbClr val="FF0000"/>
                </a:solidFill>
              </a:rPr>
              <a:t>                </a:t>
            </a:r>
            <a:r>
              <a:rPr b="1" dirty="0" sz="4000" i="1" lang="hi-IN" smtClean="0">
                <a:solidFill>
                  <a:srgbClr val="FF0000"/>
                </a:solidFill>
              </a:rPr>
              <a:t>धन्यवाद्</a:t>
            </a:r>
          </a:p>
          <a:p>
            <a:pPr algn="just"/>
            <a:endParaRPr b="1" dirty="0" sz="2800" lang="hi-IN">
              <a:solidFill>
                <a:srgbClr val="FF000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Office PowerPoint</Application>
  <ScaleCrop>0</ScaleCrop>
  <Company>Grizli777</Company>
  <LinksUpToDate>0</LinksUpToDate>
  <AppVersion>12.0000</AppVersion>
</Properties>
</file>

<file path=docProps/core.xml><?xml version="1.0" encoding="utf-8"?>
<cp:coreProperties xmlns:cp="http://schemas.openxmlformats.org/package/2006/metadata/core-properties" xmlns:dc="http://purl.org/dc/elements/1.1/" xmlns:dcterms="http://purl.org/dc/terms/" xmlns:xsi="http://www.w3.org/2001/XMLSchema-instance">
  <dc:title>Slide 1</dc:title>
  <dc:creator>Windows User</dc:creator>
  <cp:lastModifiedBy>Windows User</cp:lastModifiedBy>
  <dcterms:created xsi:type="dcterms:W3CDTF">2020-04-14T20:39:00Z</dcterms:created>
  <dcterms:modified xsi:type="dcterms:W3CDTF">2020-05-29T06:44:54Z</dcterms:modified>
</cp:coreProperties>
</file>