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64" r:id="rId4"/>
    <p:sldId id="26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22"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5/19/2020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सूरदास के पद</a:t>
            </a: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dirty="0" smtClean="0">
                <a:solidFill>
                  <a:srgbClr val="00B050"/>
                </a:solidFill>
                <a:latin typeface="Nirmala UI" panose="020B0502040204020203" pitchFamily="34" charset="0"/>
                <a:cs typeface="Nirmala UI" panose="020B0502040204020203" pitchFamily="34" charset="0"/>
              </a:rPr>
              <a:t> मई 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381000" y="304800"/>
            <a:ext cx="8153400" cy="5867400"/>
          </a:xfrm>
        </p:spPr>
        <p:txBody>
          <a:bodyPr>
            <a:normAutofit fontScale="92500" lnSpcReduction="10000"/>
          </a:bodyPr>
          <a:lstStyle/>
          <a:p>
            <a:r>
              <a:rPr lang="en-US" altLang="en-US" sz="2700" b="1" u="sng" dirty="0" err="1" smtClean="0">
                <a:solidFill>
                  <a:srgbClr val="FF0000"/>
                </a:solidFill>
              </a:rPr>
              <a:t>दिनांक</a:t>
            </a:r>
            <a:r>
              <a:rPr lang="en-US" altLang="en-US" sz="2700" b="1" u="sng" dirty="0" smtClean="0">
                <a:solidFill>
                  <a:srgbClr val="FF0000"/>
                </a:solidFill>
              </a:rPr>
              <a:t>- </a:t>
            </a:r>
            <a:r>
              <a:rPr lang="hi-IN" altLang="en-US" sz="2700" b="1" u="sng" dirty="0" smtClean="0">
                <a:solidFill>
                  <a:srgbClr val="FF0000"/>
                </a:solidFill>
              </a:rPr>
              <a:t>21-05</a:t>
            </a:r>
            <a:r>
              <a:rPr lang="en-US" altLang="en-US" sz="2700" b="1" u="sng" dirty="0" smtClean="0">
                <a:solidFill>
                  <a:srgbClr val="FF0000"/>
                </a:solidFill>
              </a:rPr>
              <a:t>-</a:t>
            </a:r>
            <a:r>
              <a:rPr lang="hi-IN" altLang="en-US" sz="2700" b="1" u="sng" dirty="0" smtClean="0">
                <a:solidFill>
                  <a:srgbClr val="FF0000"/>
                </a:solidFill>
              </a:rPr>
              <a:t>2020</a:t>
            </a:r>
          </a:p>
          <a:p>
            <a:pPr algn="just"/>
            <a:r>
              <a:rPr lang="hi-IN" sz="2700" b="1" dirty="0" smtClean="0">
                <a:solidFill>
                  <a:srgbClr val="FF0000"/>
                </a:solidFill>
              </a:rPr>
              <a:t>    </a:t>
            </a:r>
          </a:p>
          <a:p>
            <a:pPr>
              <a:lnSpc>
                <a:spcPct val="200000"/>
              </a:lnSpc>
            </a:pPr>
            <a:r>
              <a:rPr lang="hi-IN" sz="2700" b="1" dirty="0" smtClean="0">
                <a:solidFill>
                  <a:srgbClr val="FF0000"/>
                </a:solidFill>
              </a:rPr>
              <a:t>चरन </a:t>
            </a:r>
            <a:r>
              <a:rPr lang="hi-IN" sz="2700" b="1" dirty="0" smtClean="0">
                <a:solidFill>
                  <a:srgbClr val="FF0000"/>
                </a:solidFill>
              </a:rPr>
              <a:t>कमल बंदौ हरि राई।</a:t>
            </a:r>
            <a:br>
              <a:rPr lang="hi-IN" sz="2700" b="1" dirty="0" smtClean="0">
                <a:solidFill>
                  <a:srgbClr val="FF0000"/>
                </a:solidFill>
              </a:rPr>
            </a:br>
            <a:r>
              <a:rPr lang="hi-IN" sz="2700" b="1" dirty="0" smtClean="0">
                <a:solidFill>
                  <a:srgbClr val="FF0000"/>
                </a:solidFill>
              </a:rPr>
              <a:t>जाकी कृपा पंगु गिरि लंघै, आंधर कों सब कछु दरसाई॥</a:t>
            </a:r>
            <a:br>
              <a:rPr lang="hi-IN" sz="2700" b="1" dirty="0" smtClean="0">
                <a:solidFill>
                  <a:srgbClr val="FF0000"/>
                </a:solidFill>
              </a:rPr>
            </a:br>
            <a:r>
              <a:rPr lang="hi-IN" sz="2700" b="1" dirty="0" smtClean="0">
                <a:solidFill>
                  <a:srgbClr val="FF0000"/>
                </a:solidFill>
              </a:rPr>
              <a:t>बहिरो सुनै, मूक पुनि बोलै, रंक चले सिर छत्र धराई।</a:t>
            </a:r>
            <a:br>
              <a:rPr lang="hi-IN" sz="2700" b="1" dirty="0" smtClean="0">
                <a:solidFill>
                  <a:srgbClr val="FF0000"/>
                </a:solidFill>
              </a:rPr>
            </a:br>
            <a:r>
              <a:rPr lang="hi-IN" sz="2700" b="1" dirty="0" smtClean="0">
                <a:solidFill>
                  <a:srgbClr val="FF0000"/>
                </a:solidFill>
              </a:rPr>
              <a:t>सूरदास स्वामी करुनामय, बार-बार बंदौं तेहि पाई॥</a:t>
            </a:r>
            <a:endParaRPr lang="hi-IN" sz="2700" b="1" dirty="0" smtClean="0">
              <a:solidFill>
                <a:srgbClr val="FF0000"/>
              </a:solidFill>
            </a:endParaRPr>
          </a:p>
          <a:p>
            <a:pPr>
              <a:lnSpc>
                <a:spcPct val="220000"/>
              </a:lnSpc>
            </a:pPr>
            <a:r>
              <a:rPr lang="hi-IN" sz="2800" dirty="0" smtClean="0"/>
              <a:t/>
            </a:r>
            <a:br>
              <a:rPr lang="hi-IN" sz="2800" dirty="0" smtClean="0"/>
            </a:br>
            <a:endParaRPr lang="hi-IN"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304800" y="228600"/>
            <a:ext cx="8534400" cy="5638800"/>
          </a:xfrm>
        </p:spPr>
        <p:txBody>
          <a:bodyPr>
            <a:noAutofit/>
          </a:bodyPr>
          <a:lstStyle/>
          <a:p>
            <a:pPr algn="just">
              <a:lnSpc>
                <a:spcPct val="150000"/>
              </a:lnSpc>
            </a:pPr>
            <a:r>
              <a:rPr lang="hi-IN" sz="2400" b="1" dirty="0" smtClean="0">
                <a:solidFill>
                  <a:srgbClr val="FF0000"/>
                </a:solidFill>
              </a:rPr>
              <a:t>शब्दार्थ :-राई= राजा। पंगु = लंगड़ा। लघै =लांघ जाता है, पार कर जाता है। मूक =गूंगा। रंक =निर्धन, गरीब, कंगाल। छत्र धराई = राज-छत्र धारण करके। तेहि = तिनके। पाई =चरण</a:t>
            </a:r>
            <a:r>
              <a:rPr lang="hi-IN" sz="2800" dirty="0" smtClean="0"/>
              <a:t>।</a:t>
            </a:r>
            <a:endParaRPr lang="hi-IN" sz="3000" b="1" dirty="0" smtClean="0">
              <a:solidFill>
                <a:srgbClr val="FF0000"/>
              </a:solidFill>
            </a:endParaRPr>
          </a:p>
          <a:p>
            <a:pPr>
              <a:lnSpc>
                <a:spcPct val="200000"/>
              </a:lnSpc>
            </a:pPr>
            <a:r>
              <a:rPr lang="hi-IN" sz="2400" b="1" smtClean="0">
                <a:solidFill>
                  <a:srgbClr val="FF0000"/>
                </a:solidFill>
              </a:rPr>
              <a:t>         जिस </a:t>
            </a:r>
            <a:r>
              <a:rPr lang="hi-IN" sz="2400" b="1" dirty="0" smtClean="0">
                <a:solidFill>
                  <a:srgbClr val="FF0000"/>
                </a:solidFill>
              </a:rPr>
              <a:t>पर श्रीहरि की कृपा हो जाती है, उसके लिए असंभव भी संभव हो जाता है। लूला-लंगड़ा मनुष्य पर्वत को भी लांघ जाता है। अंधे को गुप्त और प्रकट सबकुछ देखने की शक्ति प्राप्त हो जाती है। बहरा सुनने लगता है। गूंगा बोलने लगता है कंगाल राज-छत्र धारण कर लेता हे। ऐसे करूणामय प्रभु की पद-वन्दना कौन अभागा न करेगा।</a:t>
            </a:r>
            <a:r>
              <a:rPr lang="hi-IN" sz="2200" b="1" dirty="0" smtClean="0">
                <a:solidFill>
                  <a:srgbClr val="FF0000"/>
                </a:solidFill>
              </a:rPr>
              <a:t/>
            </a:r>
            <a:br>
              <a:rPr lang="hi-IN" sz="2200" b="1" dirty="0" smtClean="0">
                <a:solidFill>
                  <a:srgbClr val="FF0000"/>
                </a:solidFill>
              </a:rPr>
            </a:br>
            <a:endParaRPr lang="hi-IN" sz="2200" b="1" dirty="0" smtClean="0">
              <a:solidFill>
                <a:srgbClr val="FF0000"/>
              </a:solidFill>
            </a:endParaRPr>
          </a:p>
          <a:p>
            <a:r>
              <a:rPr lang="hi-IN" dirty="0" smtClean="0"/>
              <a:t/>
            </a:r>
            <a:br>
              <a:rPr lang="hi-IN" dirty="0" smtClean="0"/>
            </a:br>
            <a:r>
              <a:rPr lang="hi-IN" b="1" dirty="0" smtClean="0">
                <a:solidFill>
                  <a:srgbClr val="FF0000"/>
                </a:solidFill>
              </a:rPr>
              <a:t/>
            </a:r>
            <a:br>
              <a:rPr lang="hi-IN" b="1" dirty="0" smtClean="0">
                <a:solidFill>
                  <a:srgbClr val="FF0000"/>
                </a:solidFill>
              </a:rPr>
            </a:br>
            <a:r>
              <a:rPr lang="hi-IN" sz="2800" dirty="0" smtClean="0"/>
              <a:t/>
            </a:r>
            <a:br>
              <a:rPr lang="hi-IN" sz="2800" dirty="0" smtClean="0"/>
            </a:br>
            <a:endParaRPr lang="hi-IN"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TotalTime>
  <Words>58</Words>
  <Application>Microsoft Office PowerPoint</Application>
  <PresentationFormat>On-screen Show (4:3)</PresentationFormat>
  <Paragraphs>28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102</cp:revision>
  <dcterms:created xsi:type="dcterms:W3CDTF">2020-04-15T07:39:00Z</dcterms:created>
  <dcterms:modified xsi:type="dcterms:W3CDTF">2020-05-19T01:30:16Z</dcterms:modified>
</cp:coreProperties>
</file>