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4E0F109-B58F-4B09-A3D4-385790D832C8}" type="datetimeFigureOut">
              <a:rPr lang="en-US" smtClean="0"/>
              <a:pPr/>
              <a:t>5/1/2020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lstStyle/>
          <a:p>
            <a:fld id="{94E0F109-B58F-4B09-A3D4-385790D832C8}" type="datetimeFigureOut">
              <a:rPr lang="en-US" smtClean="0"/>
              <a:pPr/>
              <a:t>5/1/2020</a:t>
            </a:fld>
            <a:endParaRPr lang="en-US"/>
          </a:p>
        </p:txBody>
      </p:sp>
      <p:sp>
        <p:nvSpPr>
          <p:cNvPr id="1048612" name="Footer Placeholder 4"/>
          <p:cNvSpPr>
            <a:spLocks noGrp="1"/>
          </p:cNvSpPr>
          <p:nvPr>
            <p:ph type="ftr" sz="quarter" idx="11"/>
          </p:nvPr>
        </p:nvSpPr>
        <p:spPr/>
        <p:txBody>
          <a:bodyPr/>
          <a:lstStyle/>
          <a:p>
            <a:endParaRPr lang="en-US"/>
          </a:p>
        </p:txBody>
      </p:sp>
      <p:sp>
        <p:nvSpPr>
          <p:cNvPr id="1048613"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59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94E0F109-B58F-4B09-A3D4-385790D832C8}" type="datetimeFigureOut">
              <a:rPr lang="en-US" smtClean="0"/>
              <a:pPr/>
              <a:t>5/1/2020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94E0F109-B58F-4B09-A3D4-385790D832C8}" type="datetimeFigureOut">
              <a:rPr lang="en-US" smtClean="0"/>
              <a:pPr/>
              <a:t>5/1/2020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16" name="Date Placeholder 3"/>
          <p:cNvSpPr>
            <a:spLocks noGrp="1"/>
          </p:cNvSpPr>
          <p:nvPr>
            <p:ph type="dt" sz="half" idx="10"/>
          </p:nvPr>
        </p:nvSpPr>
        <p:spPr/>
        <p:txBody>
          <a:bodyPr/>
          <a:lstStyle/>
          <a:p>
            <a:fld id="{94E0F109-B58F-4B09-A3D4-385790D832C8}" type="datetimeFigureOut">
              <a:rPr lang="en-US" smtClean="0"/>
              <a:pPr/>
              <a:t>5/1/2020</a:t>
            </a:fld>
            <a:endParaRPr lang="en-US"/>
          </a:p>
        </p:txBody>
      </p:sp>
      <p:sp>
        <p:nvSpPr>
          <p:cNvPr id="1048617" name="Footer Placeholder 4"/>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4"/>
          <p:cNvSpPr>
            <a:spLocks noGrp="1"/>
          </p:cNvSpPr>
          <p:nvPr>
            <p:ph type="dt" sz="half" idx="10"/>
          </p:nvPr>
        </p:nvSpPr>
        <p:spPr/>
        <p:txBody>
          <a:bodyPr/>
          <a:lstStyle/>
          <a:p>
            <a:fld id="{94E0F109-B58F-4B09-A3D4-385790D832C8}" type="datetimeFigureOut">
              <a:rPr lang="en-US" smtClean="0"/>
              <a:pPr/>
              <a:t>5/1/2020</a:t>
            </a:fld>
            <a:endParaRPr lang="en-US"/>
          </a:p>
        </p:txBody>
      </p:sp>
      <p:sp>
        <p:nvSpPr>
          <p:cNvPr id="1048623" name="Footer Placeholder 5"/>
          <p:cNvSpPr>
            <a:spLocks noGrp="1"/>
          </p:cNvSpPr>
          <p:nvPr>
            <p:ph type="ftr" sz="quarter" idx="11"/>
          </p:nvPr>
        </p:nvSpPr>
        <p:spPr/>
        <p:txBody>
          <a:bodyPr/>
          <a:lstStyle/>
          <a:p>
            <a:endParaRPr lang="en-US"/>
          </a:p>
        </p:txBody>
      </p:sp>
      <p:sp>
        <p:nvSpPr>
          <p:cNvPr id="1048624"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6"/>
          <p:cNvSpPr>
            <a:spLocks noGrp="1"/>
          </p:cNvSpPr>
          <p:nvPr>
            <p:ph type="dt" sz="half" idx="10"/>
          </p:nvPr>
        </p:nvSpPr>
        <p:spPr/>
        <p:txBody>
          <a:bodyPr/>
          <a:lstStyle/>
          <a:p>
            <a:fld id="{94E0F109-B58F-4B09-A3D4-385790D832C8}" type="datetimeFigureOut">
              <a:rPr lang="en-US" smtClean="0"/>
              <a:pPr/>
              <a:t>5/1/2020</a:t>
            </a:fld>
            <a:endParaRPr lang="en-US"/>
          </a:p>
        </p:txBody>
      </p:sp>
      <p:sp>
        <p:nvSpPr>
          <p:cNvPr id="1048631" name="Footer Placeholder 7"/>
          <p:cNvSpPr>
            <a:spLocks noGrp="1"/>
          </p:cNvSpPr>
          <p:nvPr>
            <p:ph type="ftr" sz="quarter" idx="11"/>
          </p:nvPr>
        </p:nvSpPr>
        <p:spPr/>
        <p:txBody>
          <a:bodyPr/>
          <a:lstStyle/>
          <a:p>
            <a:endParaRPr lang="en-US"/>
          </a:p>
        </p:txBody>
      </p:sp>
      <p:sp>
        <p:nvSpPr>
          <p:cNvPr id="1048632"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smtClean="0"/>
              <a:t>Click to edit Master title style</a:t>
            </a:r>
            <a:endParaRPr lang="en-US"/>
          </a:p>
        </p:txBody>
      </p:sp>
      <p:sp>
        <p:nvSpPr>
          <p:cNvPr id="1048590" name="Date Placeholder 2"/>
          <p:cNvSpPr>
            <a:spLocks noGrp="1"/>
          </p:cNvSpPr>
          <p:nvPr>
            <p:ph type="dt" sz="half" idx="10"/>
          </p:nvPr>
        </p:nvSpPr>
        <p:spPr/>
        <p:txBody>
          <a:bodyPr/>
          <a:lstStyle/>
          <a:p>
            <a:fld id="{94E0F109-B58F-4B09-A3D4-385790D832C8}" type="datetimeFigureOut">
              <a:rPr lang="en-US" smtClean="0"/>
              <a:pPr/>
              <a:t>5/1/2020</a:t>
            </a:fld>
            <a:endParaRPr lang="en-US"/>
          </a:p>
        </p:txBody>
      </p:sp>
      <p:sp>
        <p:nvSpPr>
          <p:cNvPr id="1048591" name="Footer Placeholder 3"/>
          <p:cNvSpPr>
            <a:spLocks noGrp="1"/>
          </p:cNvSpPr>
          <p:nvPr>
            <p:ph type="ftr" sz="quarter" idx="11"/>
          </p:nvPr>
        </p:nvSpPr>
        <p:spPr/>
        <p:txBody>
          <a:bodyPr/>
          <a:lstStyle/>
          <a:p>
            <a:endParaRPr lang="en-US"/>
          </a:p>
        </p:txBody>
      </p:sp>
      <p:sp>
        <p:nvSpPr>
          <p:cNvPr id="1048592"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94E0F109-B58F-4B09-A3D4-385790D832C8}" type="datetimeFigureOut">
              <a:rPr lang="en-US" smtClean="0"/>
              <a:pPr/>
              <a:t>5/1/2020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4"/>
          <p:cNvSpPr>
            <a:spLocks noGrp="1"/>
          </p:cNvSpPr>
          <p:nvPr>
            <p:ph type="dt" sz="half" idx="10"/>
          </p:nvPr>
        </p:nvSpPr>
        <p:spPr/>
        <p:txBody>
          <a:bodyPr/>
          <a:lstStyle/>
          <a:p>
            <a:fld id="{94E0F109-B58F-4B09-A3D4-385790D832C8}" type="datetimeFigureOut">
              <a:rPr lang="en-US" smtClean="0"/>
              <a:pPr/>
              <a:t>5/1/2020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6" name="Date Placeholder 4"/>
          <p:cNvSpPr>
            <a:spLocks noGrp="1"/>
          </p:cNvSpPr>
          <p:nvPr>
            <p:ph type="dt" sz="half" idx="10"/>
          </p:nvPr>
        </p:nvSpPr>
        <p:spPr/>
        <p:txBody>
          <a:bodyPr/>
          <a:lstStyle/>
          <a:p>
            <a:fld id="{94E0F109-B58F-4B09-A3D4-385790D832C8}" type="datetimeFigureOut">
              <a:rPr lang="en-US" smtClean="0"/>
              <a:pPr/>
              <a:t>5/1/2020</a:t>
            </a:fld>
            <a:endParaRPr lang="en-US"/>
          </a:p>
        </p:txBody>
      </p:sp>
      <p:sp>
        <p:nvSpPr>
          <p:cNvPr id="1048607" name="Footer Placeholder 5"/>
          <p:cNvSpPr>
            <a:spLocks noGrp="1"/>
          </p:cNvSpPr>
          <p:nvPr>
            <p:ph type="ftr" sz="quarter" idx="11"/>
          </p:nvPr>
        </p:nvSpPr>
        <p:spPr/>
        <p:txBody>
          <a:bodyPr/>
          <a:lstStyle/>
          <a:p>
            <a:endParaRPr lang="en-US"/>
          </a:p>
        </p:txBody>
      </p:sp>
      <p:sp>
        <p:nvSpPr>
          <p:cNvPr id="1048608"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5/1/2020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2"/>
          <p:cNvSpPr>
            <a:spLocks noGrp="1"/>
          </p:cNvSpPr>
          <p:nvPr>
            <p:ph type="subTitle" idx="1"/>
          </p:nvPr>
        </p:nvSpPr>
        <p:spPr>
          <a:xfrm>
            <a:off x="457200" y="304800"/>
            <a:ext cx="8458200" cy="6324600"/>
          </a:xfrm>
        </p:spPr>
        <p:txBody>
          <a:bodyPr>
            <a:normAutofit lnSpcReduction="10000"/>
          </a:bodyPr>
          <a:lstStyle/>
          <a:p>
            <a:pPr>
              <a:lnSpc>
                <a:spcPct val="150000"/>
              </a:lnSpc>
            </a:pPr>
            <a:endParaRPr lang="en-US" sz="2800" b="1" dirty="0" smtClean="0">
              <a:solidFill>
                <a:srgbClr val="00B050"/>
              </a:solidFill>
              <a:latin typeface="Nirmala UI" panose="020B0502040204020203" pitchFamily="34" charset="0"/>
              <a:cs typeface="Nirmala UI" panose="020B0502040204020203" pitchFamily="34" charset="0"/>
            </a:endParaRPr>
          </a:p>
          <a:p>
            <a:pPr>
              <a:lnSpc>
                <a:spcPct val="150000"/>
              </a:lnSpc>
            </a:pPr>
            <a:endParaRPr lang="en-US" sz="3000" b="1" dirty="0" smtClean="0">
              <a:solidFill>
                <a:srgbClr val="FF0000"/>
              </a:solidFill>
              <a:latin typeface="Nirmala UI" panose="020B0502040204020203" pitchFamily="34" charset="0"/>
              <a:cs typeface="Nirmala UI" panose="020B0502040204020203" pitchFamily="34" charset="0"/>
            </a:endParaRPr>
          </a:p>
          <a:p>
            <a:pPr>
              <a:lnSpc>
                <a:spcPct val="150000"/>
              </a:lnSpc>
            </a:pPr>
            <a:r>
              <a:rPr lang="hi-IN" sz="30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0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कबीर</a:t>
            </a:r>
            <a:r>
              <a:rPr lang="en-US" sz="2600" b="1" dirty="0" smtClean="0">
                <a:solidFill>
                  <a:schemeClr val="accent6">
                    <a:lumMod val="50000"/>
                  </a:schemeClr>
                </a:solidFill>
                <a:latin typeface="Nirmala UI" panose="020B0502040204020203" pitchFamily="34" charset="0"/>
                <a:cs typeface="Nirmala UI" panose="020B0502040204020203" pitchFamily="34" charset="0"/>
              </a:rPr>
              <a:t> की साखी)</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r>
              <a:rPr lang="en-US" sz="2400" b="1" dirty="0" smtClean="0">
                <a:solidFill>
                  <a:srgbClr val="00B050"/>
                </a:solidFill>
                <a:latin typeface="Nirmala UI" panose="020B0502040204020203" pitchFamily="34" charset="0"/>
                <a:cs typeface="Nirmala UI" panose="020B0502040204020203" pitchFamily="34" charset="0"/>
              </a:rPr>
              <a:t>(</a:t>
            </a:r>
            <a:r>
              <a:rPr lang="hi-IN" sz="2400" b="1" smtClean="0">
                <a:solidFill>
                  <a:srgbClr val="00B050"/>
                </a:solidFill>
                <a:latin typeface="Nirmala UI" panose="020B0502040204020203" pitchFamily="34" charset="0"/>
                <a:cs typeface="Nirmala UI" panose="020B0502040204020203" pitchFamily="34" charset="0"/>
              </a:rPr>
              <a:t> मई </a:t>
            </a:r>
            <a:r>
              <a:rPr lang="hi-IN" sz="2400" b="1" dirty="0" smtClean="0">
                <a:solidFill>
                  <a:srgbClr val="00B050"/>
                </a:solidFill>
                <a:latin typeface="Nirmala UI" panose="020B0502040204020203" pitchFamily="34" charset="0"/>
                <a:cs typeface="Nirmala UI" panose="020B0502040204020203" pitchFamily="34" charset="0"/>
              </a:rPr>
              <a:t>2020</a:t>
            </a:r>
            <a:r>
              <a:rPr lang="en-US" sz="2400" b="1" dirty="0" smtClean="0">
                <a:solidFill>
                  <a:srgbClr val="00B050"/>
                </a:solidFill>
                <a:latin typeface="Nirmala UI" panose="020B0502040204020203" pitchFamily="34" charset="0"/>
                <a:cs typeface="Nirmala UI" panose="020B0502040204020203" pitchFamily="34" charset="0"/>
              </a:rPr>
              <a:t>)</a:t>
            </a:r>
          </a:p>
          <a:p>
            <a:endParaRPr lang="hi-IN" sz="26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lang="en-US" sz="20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हिंदी विभाग</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lang="en-US" sz="2000" b="1" dirty="0" smtClean="0">
                <a:solidFill>
                  <a:schemeClr val="accent6">
                    <a:lumMod val="50000"/>
                  </a:schemeClr>
                </a:solidFill>
                <a:latin typeface="Nirmala UI" panose="020B0502040204020203" pitchFamily="34" charset="0"/>
                <a:cs typeface="Nirmala UI" panose="020B0502040204020203" pitchFamily="34" charset="0"/>
              </a:rPr>
              <a:t>                                             </a:t>
            </a:r>
            <a:r>
              <a:rPr lang="hi-IN" sz="2000" b="1" dirty="0" smtClean="0">
                <a:solidFill>
                  <a:schemeClr val="accent6">
                    <a:lumMod val="50000"/>
                  </a:schemeClr>
                </a:solidFill>
                <a:latin typeface="Nirmala UI" panose="020B0502040204020203" pitchFamily="34" charset="0"/>
                <a:cs typeface="Nirmala UI" panose="020B0502040204020203" pitchFamily="34" charset="0"/>
              </a:rPr>
              <a:t>ईमेल-</a:t>
            </a:r>
            <a:r>
              <a:rPr lang="en-US" sz="2000" b="1" dirty="0" smtClean="0">
                <a:solidFill>
                  <a:schemeClr val="accent6">
                    <a:lumMod val="50000"/>
                  </a:schemeClr>
                </a:solidFill>
                <a:latin typeface="Nirmala UI" panose="020B0502040204020203" pitchFamily="34" charset="0"/>
                <a:cs typeface="Nirmala UI" panose="020B0502040204020203" pitchFamily="34" charset="0"/>
              </a:rPr>
              <a:t>hkumarbhu@gmail.com</a:t>
            </a:r>
            <a:r>
              <a:rPr lang="hi-IN" sz="2000" b="1" dirty="0"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lang="en-US" sz="2600" b="1" dirty="0"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pic>
        <p:nvPicPr>
          <p:cNvPr id="3" name="Picture 8" descr="Purnea University"/>
          <p:cNvPicPr>
            <a:picLocks noChangeAspect="1" noChangeArrowheads="1"/>
          </p:cNvPicPr>
          <p:nvPr/>
        </p:nvPicPr>
        <p:blipFill>
          <a:blip r:embed="rId2"/>
          <a:srcRect/>
          <a:stretch>
            <a:fillRect/>
          </a:stretch>
        </p:blipFill>
        <p:spPr bwMode="auto">
          <a:xfrm>
            <a:off x="515937" y="376237"/>
            <a:ext cx="1236663" cy="1223963"/>
          </a:xfrm>
          <a:prstGeom prst="rect">
            <a:avLst/>
          </a:prstGeom>
          <a:noFill/>
          <a:ln w="9525">
            <a:noFill/>
            <a:miter lim="800000"/>
            <a:headEnd/>
            <a:tailEnd/>
          </a:ln>
        </p:spPr>
      </p:pic>
      <p:pic>
        <p:nvPicPr>
          <p:cNvPr id="4" name="Picture 21" descr="Image result for naac logo"/>
          <p:cNvPicPr>
            <a:picLocks noChangeAspect="1" noChangeArrowheads="1"/>
          </p:cNvPicPr>
          <p:nvPr/>
        </p:nvPicPr>
        <p:blipFill>
          <a:blip r:embed="rId3"/>
          <a:srcRect/>
          <a:stretch>
            <a:fillRect/>
          </a:stretch>
        </p:blipFill>
        <p:spPr bwMode="auto">
          <a:xfrm>
            <a:off x="7010400" y="304800"/>
            <a:ext cx="175895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457200" y="685800"/>
            <a:ext cx="7848600" cy="5410200"/>
          </a:xfrm>
        </p:spPr>
        <p:txBody>
          <a:bodyPr>
            <a:normAutofit/>
          </a:bodyPr>
          <a:lstStyle/>
          <a:p>
            <a:r>
              <a:rPr lang="en-US" altLang="en-US" sz="2800" b="1" u="sng" dirty="0" err="1" smtClean="0">
                <a:solidFill>
                  <a:srgbClr val="FF0000"/>
                </a:solidFill>
              </a:rPr>
              <a:t>दिनांक</a:t>
            </a:r>
            <a:r>
              <a:rPr lang="en-US" altLang="en-US" sz="2800" b="1" u="sng" dirty="0" smtClean="0">
                <a:solidFill>
                  <a:srgbClr val="FF0000"/>
                </a:solidFill>
              </a:rPr>
              <a:t>- </a:t>
            </a:r>
            <a:r>
              <a:rPr lang="hi-IN" altLang="en-US" sz="2800" b="1" u="sng" dirty="0" smtClean="0">
                <a:solidFill>
                  <a:srgbClr val="FF0000"/>
                </a:solidFill>
              </a:rPr>
              <a:t>06</a:t>
            </a:r>
            <a:r>
              <a:rPr lang="en-US" altLang="en-US" sz="2800" b="1" u="sng" dirty="0" smtClean="0">
                <a:solidFill>
                  <a:srgbClr val="FF0000"/>
                </a:solidFill>
              </a:rPr>
              <a:t>-</a:t>
            </a:r>
            <a:r>
              <a:rPr lang="hi-IN" altLang="en-US" sz="2800" b="1" u="sng" dirty="0" smtClean="0">
                <a:solidFill>
                  <a:srgbClr val="FF0000"/>
                </a:solidFill>
              </a:rPr>
              <a:t>05</a:t>
            </a:r>
            <a:r>
              <a:rPr lang="en-US" altLang="en-US" sz="2800" b="1" u="sng" dirty="0" smtClean="0">
                <a:solidFill>
                  <a:srgbClr val="FF0000"/>
                </a:solidFill>
              </a:rPr>
              <a:t>-</a:t>
            </a:r>
            <a:r>
              <a:rPr lang="hi-IN" altLang="en-US" sz="2800" b="1" u="sng" dirty="0" smtClean="0">
                <a:solidFill>
                  <a:srgbClr val="FF0000"/>
                </a:solidFill>
              </a:rPr>
              <a:t>2020</a:t>
            </a:r>
          </a:p>
          <a:p>
            <a:pPr algn="just"/>
            <a:r>
              <a:rPr lang="hi-IN" sz="2800" b="1" dirty="0" smtClean="0">
                <a:solidFill>
                  <a:srgbClr val="FF0000"/>
                </a:solidFill>
              </a:rPr>
              <a:t>    </a:t>
            </a:r>
          </a:p>
          <a:p>
            <a:pPr>
              <a:lnSpc>
                <a:spcPct val="200000"/>
              </a:lnSpc>
            </a:pPr>
            <a:r>
              <a:rPr lang="hi-IN" sz="2800" b="1" dirty="0" smtClean="0">
                <a:solidFill>
                  <a:srgbClr val="FF0000"/>
                </a:solidFill>
              </a:rPr>
              <a:t>निंदक नियरे राखिए, </a:t>
            </a:r>
          </a:p>
          <a:p>
            <a:pPr>
              <a:lnSpc>
                <a:spcPct val="200000"/>
              </a:lnSpc>
            </a:pPr>
            <a:r>
              <a:rPr lang="hi-IN" sz="2800" b="1" dirty="0" smtClean="0">
                <a:solidFill>
                  <a:srgbClr val="FF0000"/>
                </a:solidFill>
              </a:rPr>
              <a:t>ऑंगन कुटी छवाय।</a:t>
            </a:r>
            <a:br>
              <a:rPr lang="hi-IN" sz="2800" b="1" dirty="0" smtClean="0">
                <a:solidFill>
                  <a:srgbClr val="FF0000"/>
                </a:solidFill>
              </a:rPr>
            </a:br>
            <a:r>
              <a:rPr lang="hi-IN" sz="2800" b="1" dirty="0" smtClean="0">
                <a:solidFill>
                  <a:srgbClr val="FF0000"/>
                </a:solidFill>
              </a:rPr>
              <a:t>बिन पानी, साबुन बिना, </a:t>
            </a:r>
          </a:p>
          <a:p>
            <a:pPr>
              <a:lnSpc>
                <a:spcPct val="200000"/>
              </a:lnSpc>
            </a:pPr>
            <a:r>
              <a:rPr lang="hi-IN" sz="2800" b="1" dirty="0" smtClean="0">
                <a:solidFill>
                  <a:srgbClr val="FF0000"/>
                </a:solidFill>
              </a:rPr>
              <a:t>निर्मल करे सुभाय।।</a:t>
            </a:r>
            <a:endParaRPr lang="hi-IN"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533400" y="228600"/>
            <a:ext cx="7848600" cy="5257800"/>
          </a:xfrm>
        </p:spPr>
        <p:txBody>
          <a:bodyPr>
            <a:noAutofit/>
          </a:bodyPr>
          <a:lstStyle/>
          <a:p>
            <a:pPr algn="just">
              <a:lnSpc>
                <a:spcPct val="150000"/>
              </a:lnSpc>
            </a:pPr>
            <a:r>
              <a:rPr lang="hi-IN" sz="3000" b="1" dirty="0" smtClean="0">
                <a:solidFill>
                  <a:srgbClr val="FF0000"/>
                </a:solidFill>
              </a:rPr>
              <a:t> </a:t>
            </a:r>
            <a:r>
              <a:rPr lang="hi-IN" sz="2800" dirty="0" smtClean="0"/>
              <a:t> </a:t>
            </a:r>
            <a:r>
              <a:rPr lang="hi-IN" sz="2800" b="1" dirty="0" smtClean="0">
                <a:solidFill>
                  <a:srgbClr val="FF0000"/>
                </a:solidFill>
              </a:rPr>
              <a:t>कबीर  जी कहते हैं कि अगर आपको कोई ठग जाता है तो कोई बात नहीं है, पर आप स्वयं किसी को ठगने का प्रयास मत करो। हम ठग जायें तो एक तरह से इस बात का तो सुख होता है कि हमने स्वयं कोई अपराध नहीं किया पर अगर हम किसी दूसरे को ठगते हैं तो मन में अपने पकड़े जाने का भय होता है और कभी न कभी तो उसका दंड भी भोगना पड़ता है।</a:t>
            </a:r>
            <a:endParaRPr lang="hi-IN" sz="28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b="1" dirty="0">
                <a:solidFill>
                  <a:srgbClr val="FF0000"/>
                </a:solidFill>
              </a:rPr>
              <a:t>                      </a:t>
            </a:r>
            <a:r>
              <a:rPr lang="en-US" sz="3500" b="1" dirty="0" smtClean="0">
                <a:solidFill>
                  <a:srgbClr val="FF0000"/>
                </a:solidFill>
              </a:rPr>
              <a:t>           </a:t>
            </a:r>
            <a:endParaRPr lang="hi-IN" sz="3500" b="1" dirty="0">
              <a:solidFill>
                <a:srgbClr val="FF0000"/>
              </a:solidFill>
            </a:endParaRPr>
          </a:p>
        </p:txBody>
      </p:sp>
      <p:sp>
        <p:nvSpPr>
          <p:cNvPr id="5" name="Rectangle 4"/>
          <p:cNvSpPr/>
          <p:nvPr/>
        </p:nvSpPr>
        <p:spPr>
          <a:xfrm>
            <a:off x="685800" y="762000"/>
            <a:ext cx="7467600" cy="4031873"/>
          </a:xfrm>
          <a:prstGeom prst="rect">
            <a:avLst/>
          </a:prstGeom>
        </p:spPr>
        <p:txBody>
          <a:bodyPr wrap="square">
            <a:spAutoFit/>
          </a:bodyPr>
          <a:lstStyle/>
          <a:p>
            <a:pPr algn="ctr">
              <a:lnSpc>
                <a:spcPct val="200000"/>
              </a:lnSpc>
            </a:pPr>
            <a:r>
              <a:rPr lang="hi-IN" sz="3200" b="1" dirty="0" smtClean="0">
                <a:solidFill>
                  <a:srgbClr val="FF0000"/>
                </a:solidFill>
              </a:rPr>
              <a:t>कबीर आप ठगाइये, </a:t>
            </a:r>
          </a:p>
          <a:p>
            <a:pPr algn="ctr">
              <a:lnSpc>
                <a:spcPct val="200000"/>
              </a:lnSpc>
            </a:pPr>
            <a:r>
              <a:rPr lang="hi-IN" sz="3200" b="1" dirty="0" smtClean="0">
                <a:solidFill>
                  <a:srgbClr val="FF0000"/>
                </a:solidFill>
              </a:rPr>
              <a:t>और न ठगिये कोय I</a:t>
            </a:r>
            <a:br>
              <a:rPr lang="hi-IN" sz="3200" b="1" dirty="0" smtClean="0">
                <a:solidFill>
                  <a:srgbClr val="FF0000"/>
                </a:solidFill>
              </a:rPr>
            </a:br>
            <a:r>
              <a:rPr lang="hi-IN" sz="3200" b="1" dirty="0" smtClean="0">
                <a:solidFill>
                  <a:srgbClr val="FF0000"/>
                </a:solidFill>
              </a:rPr>
              <a:t>आप ठगै सुख, </a:t>
            </a:r>
          </a:p>
          <a:p>
            <a:pPr algn="ctr">
              <a:lnSpc>
                <a:spcPct val="200000"/>
              </a:lnSpc>
            </a:pPr>
            <a:r>
              <a:rPr lang="hi-IN" sz="3200" b="1" dirty="0" smtClean="0">
                <a:solidFill>
                  <a:srgbClr val="FF0000"/>
                </a:solidFill>
              </a:rPr>
              <a:t>ऊपजै और ठगे दुख होय II</a:t>
            </a:r>
            <a:endParaRPr lang="hi-IN" sz="32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533400" y="228600"/>
            <a:ext cx="7848600" cy="6001643"/>
          </a:xfrm>
          <a:prstGeom prst="rect">
            <a:avLst/>
          </a:prstGeom>
        </p:spPr>
        <p:txBody>
          <a:bodyPr wrap="square">
            <a:spAutoFit/>
          </a:bodyPr>
          <a:lstStyle/>
          <a:p>
            <a:pPr algn="just">
              <a:lnSpc>
                <a:spcPct val="200000"/>
              </a:lnSpc>
            </a:pPr>
            <a:r>
              <a:rPr lang="hi-IN" sz="3200" dirty="0" smtClean="0"/>
              <a:t> </a:t>
            </a:r>
            <a:r>
              <a:rPr lang="hi-IN" sz="3200" b="1" dirty="0" smtClean="0">
                <a:solidFill>
                  <a:srgbClr val="FF0000"/>
                </a:solidFill>
              </a:rPr>
              <a:t>कबीर कहते हैं कस्तूरी तो मृग की अपनी नाभि में ही विद्यमान है; किन्तु भ्रमवश वह उसे जंगल की झाड़ियों में तलाश करता रहता है। इसी प्रकार मनुष्य के घट ही में प्रभु की दिव्य ज्योति का दर्शन सहज सुलभ है; किन्तु संसारी प्राणी उससे बेखबर हैं।</a:t>
            </a:r>
            <a:endParaRPr lang="hi-IN" sz="32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81000" y="228600"/>
            <a:ext cx="8305800" cy="3293209"/>
          </a:xfrm>
          <a:prstGeom prst="rect">
            <a:avLst/>
          </a:prstGeom>
        </p:spPr>
        <p:txBody>
          <a:bodyPr wrap="square">
            <a:spAutoFit/>
          </a:bodyPr>
          <a:lstStyle/>
          <a:p>
            <a:pPr algn="just"/>
            <a:r>
              <a:rPr lang="hi-IN" sz="2800" b="1" dirty="0" smtClean="0">
                <a:solidFill>
                  <a:srgbClr val="FF0000"/>
                </a:solidFill>
              </a:rPr>
              <a:t>              </a:t>
            </a: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r>
              <a:rPr lang="hi-IN" sz="2800" b="1" dirty="0" smtClean="0">
                <a:solidFill>
                  <a:srgbClr val="FF0000"/>
                </a:solidFill>
              </a:rPr>
              <a:t>                </a:t>
            </a:r>
            <a:r>
              <a:rPr lang="hi-IN" sz="4000" b="1" i="1" dirty="0" smtClean="0">
                <a:solidFill>
                  <a:srgbClr val="FF0000"/>
                </a:solidFill>
              </a:rPr>
              <a:t>धन्यवाद्</a:t>
            </a:r>
          </a:p>
          <a:p>
            <a:pPr algn="just"/>
            <a:endParaRPr lang="hi-IN" sz="28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73</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65</cp:revision>
  <dcterms:created xsi:type="dcterms:W3CDTF">2020-04-15T07:39:00Z</dcterms:created>
  <dcterms:modified xsi:type="dcterms:W3CDTF">2020-05-01T05:53:55Z</dcterms:modified>
</cp:coreProperties>
</file>