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06</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निंदक नियरे राखिए, </a:t>
            </a:r>
          </a:p>
          <a:p>
            <a:pPr>
              <a:lnSpc>
                <a:spcPct val="200000"/>
              </a:lnSpc>
            </a:pPr>
            <a:r>
              <a:rPr lang="hi-IN" sz="2800" b="1" dirty="0" smtClean="0">
                <a:solidFill>
                  <a:srgbClr val="FF0000"/>
                </a:solidFill>
              </a:rPr>
              <a:t>ऑंगन कुटी छवाय।</a:t>
            </a:r>
            <a:br>
              <a:rPr lang="hi-IN" sz="2800" b="1" dirty="0" smtClean="0">
                <a:solidFill>
                  <a:srgbClr val="FF0000"/>
                </a:solidFill>
              </a:rPr>
            </a:br>
            <a:r>
              <a:rPr lang="hi-IN" sz="2800" b="1" dirty="0" smtClean="0">
                <a:solidFill>
                  <a:srgbClr val="FF0000"/>
                </a:solidFill>
              </a:rPr>
              <a:t>बिन पानी, साबुन बिना, </a:t>
            </a:r>
          </a:p>
          <a:p>
            <a:pPr>
              <a:lnSpc>
                <a:spcPct val="200000"/>
              </a:lnSpc>
            </a:pPr>
            <a:r>
              <a:rPr lang="hi-IN" sz="2800" b="1" dirty="0" smtClean="0">
                <a:solidFill>
                  <a:srgbClr val="FF0000"/>
                </a:solidFill>
              </a:rPr>
              <a:t>निर्मल करे सुभाय।।</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533400" y="228600"/>
            <a:ext cx="7848600" cy="5257800"/>
          </a:xfrm>
        </p:spPr>
        <p:txBody>
          <a:bodyPr>
            <a:noAutofit/>
          </a:bodyPr>
          <a:lstStyle/>
          <a:p>
            <a:pPr algn="just">
              <a:lnSpc>
                <a:spcPct val="150000"/>
              </a:lnSpc>
            </a:pPr>
            <a:r>
              <a:rPr lang="hi-IN" sz="3000" b="1" dirty="0" smtClean="0">
                <a:solidFill>
                  <a:srgbClr val="FF0000"/>
                </a:solidFill>
              </a:rPr>
              <a:t> </a:t>
            </a:r>
            <a:r>
              <a:rPr lang="hi-IN" sz="2800" dirty="0" smtClean="0"/>
              <a:t> </a:t>
            </a:r>
            <a:r>
              <a:rPr lang="hi-IN" sz="2800" b="1" dirty="0" smtClean="0">
                <a:solidFill>
                  <a:srgbClr val="FF0000"/>
                </a:solidFill>
              </a:rPr>
              <a:t>कबीर  जी कहते हैं कि अगर आपको कोई ठग जाता है तो कोई बात नहीं है, पर आप स्वयं किसी को ठगने का प्रयास मत करो। हम ठग जायें तो एक तरह से इस बात का तो सुख होता है कि हमने स्वयं कोई अपराध नहीं किया पर अगर हम किसी दूसरे को ठगते हैं तो मन में अपने पकड़े जाने का भय होता है और कभी न कभी तो उसका दंड भी भोगना पड़ता है।</a:t>
            </a:r>
            <a:endParaRPr lang="hi-IN"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r>
              <a:rPr lang="en-US" sz="3500" b="1" dirty="0" smtClean="0">
                <a:solidFill>
                  <a:srgbClr val="FF0000"/>
                </a:solidFill>
              </a:rPr>
              <a:t>           </a:t>
            </a:r>
            <a:endParaRPr lang="hi-IN" sz="3500" b="1" dirty="0">
              <a:solidFill>
                <a:srgbClr val="FF0000"/>
              </a:solidFill>
            </a:endParaRPr>
          </a:p>
        </p:txBody>
      </p:sp>
      <p:sp>
        <p:nvSpPr>
          <p:cNvPr id="5" name="Rectangle 4"/>
          <p:cNvSpPr/>
          <p:nvPr/>
        </p:nvSpPr>
        <p:spPr>
          <a:xfrm>
            <a:off x="685800" y="762000"/>
            <a:ext cx="7467600" cy="4031873"/>
          </a:xfrm>
          <a:prstGeom prst="rect">
            <a:avLst/>
          </a:prstGeom>
        </p:spPr>
        <p:txBody>
          <a:bodyPr wrap="square">
            <a:spAutoFit/>
          </a:bodyPr>
          <a:lstStyle/>
          <a:p>
            <a:pPr algn="ctr">
              <a:lnSpc>
                <a:spcPct val="200000"/>
              </a:lnSpc>
            </a:pPr>
            <a:r>
              <a:rPr lang="hi-IN" sz="3200" b="1" dirty="0" smtClean="0">
                <a:solidFill>
                  <a:srgbClr val="FF0000"/>
                </a:solidFill>
              </a:rPr>
              <a:t>कबीर आप ठगाइये, </a:t>
            </a:r>
          </a:p>
          <a:p>
            <a:pPr algn="ctr">
              <a:lnSpc>
                <a:spcPct val="200000"/>
              </a:lnSpc>
            </a:pPr>
            <a:r>
              <a:rPr lang="hi-IN" sz="3200" b="1" dirty="0" smtClean="0">
                <a:solidFill>
                  <a:srgbClr val="FF0000"/>
                </a:solidFill>
              </a:rPr>
              <a:t>और न ठगिये कोय I</a:t>
            </a:r>
            <a:br>
              <a:rPr lang="hi-IN" sz="3200" b="1" dirty="0" smtClean="0">
                <a:solidFill>
                  <a:srgbClr val="FF0000"/>
                </a:solidFill>
              </a:rPr>
            </a:br>
            <a:r>
              <a:rPr lang="hi-IN" sz="3200" b="1" dirty="0" smtClean="0">
                <a:solidFill>
                  <a:srgbClr val="FF0000"/>
                </a:solidFill>
              </a:rPr>
              <a:t>आप ठगै सुख, </a:t>
            </a:r>
          </a:p>
          <a:p>
            <a:pPr algn="ctr">
              <a:lnSpc>
                <a:spcPct val="200000"/>
              </a:lnSpc>
            </a:pPr>
            <a:r>
              <a:rPr lang="hi-IN" sz="3200" b="1" dirty="0" smtClean="0">
                <a:solidFill>
                  <a:srgbClr val="FF0000"/>
                </a:solidFill>
              </a:rPr>
              <a:t>ऊपजै और ठगे दुख होय II</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533400" y="228600"/>
            <a:ext cx="7848600" cy="6001643"/>
          </a:xfrm>
          <a:prstGeom prst="rect">
            <a:avLst/>
          </a:prstGeom>
        </p:spPr>
        <p:txBody>
          <a:bodyPr wrap="square">
            <a:spAutoFit/>
          </a:bodyPr>
          <a:lstStyle/>
          <a:p>
            <a:pPr algn="just">
              <a:lnSpc>
                <a:spcPct val="200000"/>
              </a:lnSpc>
            </a:pPr>
            <a:r>
              <a:rPr lang="hi-IN" sz="3200" dirty="0" smtClean="0"/>
              <a:t> </a:t>
            </a:r>
            <a:r>
              <a:rPr lang="hi-IN" sz="3200" b="1" dirty="0" smtClean="0">
                <a:solidFill>
                  <a:srgbClr val="FF0000"/>
                </a:solidFill>
              </a:rPr>
              <a:t>कबीर कहते हैं कस्तूरी तो मृग की अपनी नाभि में ही विद्यमान है; किन्तु भ्रमवश वह उसे जंगल की झाड़ियों में तलाश करता रहता है। इसी प्रकार मनुष्य के घट ही में प्रभु की दिव्य ज्योति का दर्शन सहज सुलभ है; किन्तु संसारी प्राणी उससे बेखबर हैं।</a:t>
            </a:r>
            <a:endParaRPr lang="hi-IN" sz="32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73</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65</cp:revision>
  <dcterms:created xsi:type="dcterms:W3CDTF">2020-04-15T07:39:00Z</dcterms:created>
  <dcterms:modified xsi:type="dcterms:W3CDTF">2020-05-01T05:53:55Z</dcterms:modified>
</cp:coreProperties>
</file>