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5/10/2020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fontScale="70000" lnSpcReduction="20000"/>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19</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20000"/>
              </a:lnSpc>
            </a:pPr>
            <a:r>
              <a:rPr lang="hi-IN" sz="4000" b="1" dirty="0" smtClean="0">
                <a:solidFill>
                  <a:srgbClr val="FF0000"/>
                </a:solidFill>
              </a:rPr>
              <a:t>सहज</a:t>
            </a:r>
            <a:r>
              <a:rPr lang="hi-IN" sz="3600" b="1" dirty="0" smtClean="0">
                <a:solidFill>
                  <a:srgbClr val="FF0000"/>
                </a:solidFill>
              </a:rPr>
              <a:t> सहज सब कोई कहै,</a:t>
            </a:r>
            <a:br>
              <a:rPr lang="hi-IN" sz="3600" b="1" dirty="0" smtClean="0">
                <a:solidFill>
                  <a:srgbClr val="FF0000"/>
                </a:solidFill>
              </a:rPr>
            </a:br>
            <a:r>
              <a:rPr lang="hi-IN" sz="3600" b="1" dirty="0" smtClean="0">
                <a:solidFill>
                  <a:srgbClr val="FF0000"/>
                </a:solidFill>
              </a:rPr>
              <a:t>सहज न चीन्हैं कोय |</a:t>
            </a:r>
            <a:br>
              <a:rPr lang="hi-IN" sz="3600" b="1" dirty="0" smtClean="0">
                <a:solidFill>
                  <a:srgbClr val="FF0000"/>
                </a:solidFill>
              </a:rPr>
            </a:br>
            <a:r>
              <a:rPr lang="hi-IN" sz="3600" b="1" dirty="0" smtClean="0">
                <a:solidFill>
                  <a:srgbClr val="FF0000"/>
                </a:solidFill>
              </a:rPr>
              <a:t>जिन सहजै विषया तजै,</a:t>
            </a:r>
            <a:br>
              <a:rPr lang="hi-IN" sz="3600" b="1" dirty="0" smtClean="0">
                <a:solidFill>
                  <a:srgbClr val="FF0000"/>
                </a:solidFill>
              </a:rPr>
            </a:br>
            <a:r>
              <a:rPr lang="hi-IN" sz="3600" b="1" dirty="0" smtClean="0">
                <a:solidFill>
                  <a:srgbClr val="FF0000"/>
                </a:solidFill>
              </a:rPr>
              <a:t>सहज कहावै सोय ||</a:t>
            </a:r>
            <a:br>
              <a:rPr lang="hi-IN" sz="3600" b="1" dirty="0" smtClean="0">
                <a:solidFill>
                  <a:srgbClr val="FF0000"/>
                </a:solidFill>
              </a:rPr>
            </a:br>
            <a:r>
              <a:rPr lang="hi-IN" sz="2800" dirty="0" smtClean="0"/>
              <a:t/>
            </a:r>
            <a:br>
              <a:rPr lang="hi-IN" sz="2800" dirty="0" smtClean="0"/>
            </a:b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534400" cy="5638800"/>
          </a:xfrm>
        </p:spPr>
        <p:txBody>
          <a:bodyPr>
            <a:noAutofit/>
          </a:bodyPr>
          <a:lstStyle/>
          <a:p>
            <a:pPr>
              <a:lnSpc>
                <a:spcPct val="200000"/>
              </a:lnSpc>
            </a:pPr>
            <a:r>
              <a:rPr lang="hi-IN" sz="3000" b="1" dirty="0" smtClean="0">
                <a:solidFill>
                  <a:srgbClr val="FF0000"/>
                </a:solidFill>
              </a:rPr>
              <a:t> </a:t>
            </a:r>
            <a:r>
              <a:rPr lang="hi-IN" b="1" dirty="0" smtClean="0">
                <a:solidFill>
                  <a:srgbClr val="FF0000"/>
                </a:solidFill>
              </a:rPr>
              <a:t>कबीर कहते हैं कि सब लोग खुद को सहज सहज दिखाने के लिए तुले रहते हैं लेकिन सहज की परिभाषा कोई भी समझ नहीं पाया. जिसने सहजपूर्ण ही सपनी सभी इच्छाओं- वासनाओं का परित्याग कर दिया उनकी स्थिति ही सहज कहलाती हैं</a:t>
            </a:r>
            <a:br>
              <a:rPr lang="hi-IN" b="1" dirty="0" smtClean="0">
                <a:solidFill>
                  <a:srgbClr val="FF0000"/>
                </a:solidFill>
              </a:rPr>
            </a:br>
            <a:r>
              <a:rPr lang="hi-IN" sz="2800" dirty="0" smtClean="0"/>
              <a:t/>
            </a:r>
            <a:br>
              <a:rPr lang="hi-IN" sz="2800" dirty="0" smtClean="0"/>
            </a:br>
            <a:endParaRPr lang="hi-IN"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103</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95</cp:revision>
  <dcterms:created xsi:type="dcterms:W3CDTF">2020-04-15T07:39:00Z</dcterms:created>
  <dcterms:modified xsi:type="dcterms:W3CDTF">2020-05-10T03:17:46Z</dcterms:modified>
</cp:coreProperties>
</file>