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5/10/2020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18</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00000"/>
              </a:lnSpc>
            </a:pPr>
            <a:r>
              <a:rPr lang="hi-IN" sz="2800" b="1" dirty="0" smtClean="0">
                <a:solidFill>
                  <a:srgbClr val="FF0000"/>
                </a:solidFill>
              </a:rPr>
              <a:t>चिंता चिति निवारिये, </a:t>
            </a:r>
          </a:p>
          <a:p>
            <a:pPr>
              <a:lnSpc>
                <a:spcPct val="200000"/>
              </a:lnSpc>
            </a:pPr>
            <a:r>
              <a:rPr lang="hi-IN" sz="2800" b="1" dirty="0" smtClean="0">
                <a:solidFill>
                  <a:srgbClr val="FF0000"/>
                </a:solidFill>
              </a:rPr>
              <a:t>फिरि बूझिये न कोइ।</a:t>
            </a:r>
            <a:br>
              <a:rPr lang="hi-IN" sz="2800" b="1" dirty="0" smtClean="0">
                <a:solidFill>
                  <a:srgbClr val="FF0000"/>
                </a:solidFill>
              </a:rPr>
            </a:br>
            <a:r>
              <a:rPr lang="hi-IN" sz="2800" b="1" dirty="0" smtClean="0">
                <a:solidFill>
                  <a:srgbClr val="FF0000"/>
                </a:solidFill>
              </a:rPr>
              <a:t>इंद्री पसर मिटाइये, </a:t>
            </a:r>
          </a:p>
          <a:p>
            <a:pPr>
              <a:lnSpc>
                <a:spcPct val="200000"/>
              </a:lnSpc>
            </a:pPr>
            <a:r>
              <a:rPr lang="hi-IN" sz="2800" b="1" dirty="0" smtClean="0">
                <a:solidFill>
                  <a:srgbClr val="FF0000"/>
                </a:solidFill>
              </a:rPr>
              <a:t>सहजि मिलेगा सोइ ॥ </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534400" cy="5638800"/>
          </a:xfrm>
        </p:spPr>
        <p:txBody>
          <a:bodyPr>
            <a:noAutofit/>
          </a:bodyPr>
          <a:lstStyle/>
          <a:p>
            <a:pPr algn="just">
              <a:lnSpc>
                <a:spcPct val="200000"/>
              </a:lnSpc>
            </a:pPr>
            <a:r>
              <a:rPr lang="hi-IN" sz="3000" b="1" dirty="0" smtClean="0">
                <a:solidFill>
                  <a:srgbClr val="FF0000"/>
                </a:solidFill>
              </a:rPr>
              <a:t> </a:t>
            </a:r>
            <a:r>
              <a:rPr lang="hi-IN" sz="2800" b="1" dirty="0" smtClean="0">
                <a:solidFill>
                  <a:srgbClr val="FF0000"/>
                </a:solidFill>
              </a:rPr>
              <a:t>कबीर कहते हैं कि हे मनुष्य! तू व्यर्थ की चिंता क्यों करता है? तेरे चिंता करने से होता भी क्या है? तेरे लिए जो आवश्यक है प्रभु बिना तेरे सोचे पूर्ण कर देते हैं, जिससे तुझे चिंता न करनी पड़े। इसलिए प्रभु में पूर्ण आस्था रख।</a:t>
            </a:r>
            <a:endParaRPr lang="hi-IN"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dirty="0">
                <a:solidFill>
                  <a:srgbClr val="FF0000"/>
                </a:solidFill>
              </a:rPr>
              <a:t>                      </a:t>
            </a:r>
            <a:r>
              <a:rPr lang="en-US" sz="3500" dirty="0" smtClean="0">
                <a:solidFill>
                  <a:srgbClr val="FF0000"/>
                </a:solidFill>
              </a:rPr>
              <a:t>           </a:t>
            </a:r>
            <a:endParaRPr lang="hi-IN" sz="3500" dirty="0">
              <a:solidFill>
                <a:srgbClr val="FF0000"/>
              </a:solidFill>
            </a:endParaRPr>
          </a:p>
        </p:txBody>
      </p:sp>
      <p:sp>
        <p:nvSpPr>
          <p:cNvPr id="5" name="Rectangle 4"/>
          <p:cNvSpPr/>
          <p:nvPr/>
        </p:nvSpPr>
        <p:spPr>
          <a:xfrm>
            <a:off x="2133600" y="609600"/>
            <a:ext cx="6172200" cy="4031873"/>
          </a:xfrm>
          <a:prstGeom prst="rect">
            <a:avLst/>
          </a:prstGeom>
        </p:spPr>
        <p:txBody>
          <a:bodyPr wrap="square">
            <a:spAutoFit/>
          </a:bodyPr>
          <a:lstStyle/>
          <a:p>
            <a:pPr>
              <a:lnSpc>
                <a:spcPct val="200000"/>
              </a:lnSpc>
            </a:pPr>
            <a:r>
              <a:rPr lang="hi-IN" sz="3200" b="1" dirty="0" smtClean="0">
                <a:solidFill>
                  <a:srgbClr val="FF0000"/>
                </a:solidFill>
              </a:rPr>
              <a:t>कागद केरी नाव री, </a:t>
            </a:r>
            <a:endParaRPr lang="hi-IN" sz="3200" b="1" dirty="0" smtClean="0">
              <a:solidFill>
                <a:srgbClr val="FF0000"/>
              </a:solidFill>
            </a:endParaRPr>
          </a:p>
          <a:p>
            <a:pPr>
              <a:lnSpc>
                <a:spcPct val="200000"/>
              </a:lnSpc>
            </a:pPr>
            <a:r>
              <a:rPr lang="hi-IN" sz="3200" b="1" dirty="0" smtClean="0">
                <a:solidFill>
                  <a:srgbClr val="FF0000"/>
                </a:solidFill>
              </a:rPr>
              <a:t>पानी </a:t>
            </a:r>
            <a:r>
              <a:rPr lang="hi-IN" sz="3200" b="1" dirty="0" smtClean="0">
                <a:solidFill>
                  <a:srgbClr val="FF0000"/>
                </a:solidFill>
              </a:rPr>
              <a:t>केरी गंग</a:t>
            </a:r>
            <a:br>
              <a:rPr lang="hi-IN" sz="3200" b="1" dirty="0" smtClean="0">
                <a:solidFill>
                  <a:srgbClr val="FF0000"/>
                </a:solidFill>
              </a:rPr>
            </a:br>
            <a:r>
              <a:rPr lang="hi-IN" sz="3200" b="1" dirty="0" smtClean="0">
                <a:solidFill>
                  <a:srgbClr val="FF0000"/>
                </a:solidFill>
              </a:rPr>
              <a:t>कहे कबीर कैसे तिरे, </a:t>
            </a:r>
            <a:endParaRPr lang="hi-IN" sz="3200" b="1" dirty="0" smtClean="0">
              <a:solidFill>
                <a:srgbClr val="FF0000"/>
              </a:solidFill>
            </a:endParaRPr>
          </a:p>
          <a:p>
            <a:pPr>
              <a:lnSpc>
                <a:spcPct val="200000"/>
              </a:lnSpc>
            </a:pPr>
            <a:r>
              <a:rPr lang="hi-IN" sz="3200" b="1" dirty="0" smtClean="0">
                <a:solidFill>
                  <a:srgbClr val="FF0000"/>
                </a:solidFill>
              </a:rPr>
              <a:t>पंच </a:t>
            </a:r>
            <a:r>
              <a:rPr lang="hi-IN" sz="3200" b="1" dirty="0" smtClean="0">
                <a:solidFill>
                  <a:srgbClr val="FF0000"/>
                </a:solidFill>
              </a:rPr>
              <a:t>कुसंगी संग।</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1066800" y="228600"/>
            <a:ext cx="7162800" cy="5386090"/>
          </a:xfrm>
          <a:prstGeom prst="rect">
            <a:avLst/>
          </a:prstGeom>
        </p:spPr>
        <p:txBody>
          <a:bodyPr wrap="square">
            <a:spAutoFit/>
          </a:bodyPr>
          <a:lstStyle/>
          <a:p>
            <a:pPr algn="just">
              <a:lnSpc>
                <a:spcPct val="200000"/>
              </a:lnSpc>
            </a:pPr>
            <a:r>
              <a:rPr lang="hi-IN" sz="3200" dirty="0" smtClean="0"/>
              <a:t> </a:t>
            </a:r>
            <a:r>
              <a:rPr lang="hi-IN" sz="3200" b="1" dirty="0" smtClean="0">
                <a:solidFill>
                  <a:srgbClr val="FF0000"/>
                </a:solidFill>
              </a:rPr>
              <a:t>कबीर कहते है की </a:t>
            </a:r>
            <a:r>
              <a:rPr lang="hi-IN" sz="2800" b="1" dirty="0" smtClean="0">
                <a:solidFill>
                  <a:srgbClr val="FF0000"/>
                </a:solidFill>
              </a:rPr>
              <a:t>यह शरीर कागज की तरह नाशवान है जो संसार रुपी नदी के </a:t>
            </a:r>
            <a:r>
              <a:rPr lang="hi-IN" sz="2800" b="1" dirty="0" smtClean="0">
                <a:solidFill>
                  <a:srgbClr val="FF0000"/>
                </a:solidFill>
              </a:rPr>
              <a:t>इच्छाओं-वासनाओं </a:t>
            </a:r>
            <a:r>
              <a:rPr lang="hi-IN" sz="2800" b="1" dirty="0" smtClean="0">
                <a:solidFill>
                  <a:srgbClr val="FF0000"/>
                </a:solidFill>
              </a:rPr>
              <a:t>में डूबा हुआ है।</a:t>
            </a:r>
            <a:br>
              <a:rPr lang="hi-IN" sz="2800" b="1" dirty="0" smtClean="0">
                <a:solidFill>
                  <a:srgbClr val="FF0000"/>
                </a:solidFill>
              </a:rPr>
            </a:br>
            <a:r>
              <a:rPr lang="hi-IN" sz="2800" b="1" dirty="0" smtClean="0">
                <a:solidFill>
                  <a:srgbClr val="FF0000"/>
                </a:solidFill>
              </a:rPr>
              <a:t>जब तक अपने </a:t>
            </a:r>
            <a:r>
              <a:rPr lang="hi-IN" sz="2800" b="1" dirty="0" smtClean="0">
                <a:solidFill>
                  <a:srgbClr val="FF0000"/>
                </a:solidFill>
              </a:rPr>
              <a:t>पांचों </a:t>
            </a:r>
            <a:r>
              <a:rPr lang="hi-IN" sz="2800" b="1" dirty="0" smtClean="0">
                <a:solidFill>
                  <a:srgbClr val="FF0000"/>
                </a:solidFill>
              </a:rPr>
              <a:t>ज्ञानेद्रियों का </a:t>
            </a:r>
            <a:r>
              <a:rPr lang="hi-IN" sz="2800" b="1" dirty="0" smtClean="0">
                <a:solidFill>
                  <a:srgbClr val="FF0000"/>
                </a:solidFill>
              </a:rPr>
              <a:t>नियंत्रण </a:t>
            </a:r>
            <a:r>
              <a:rPr lang="hi-IN" sz="2800" b="1" dirty="0" smtClean="0">
                <a:solidFill>
                  <a:srgbClr val="FF0000"/>
                </a:solidFill>
              </a:rPr>
              <a:t>नहीं कर लिया जाता है तब तक संसार से मुक्ति नहीं हो सकती।</a:t>
            </a:r>
            <a:endParaRPr lang="hi-IN" sz="28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125</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91</cp:revision>
  <dcterms:created xsi:type="dcterms:W3CDTF">2020-04-15T07:39:00Z</dcterms:created>
  <dcterms:modified xsi:type="dcterms:W3CDTF">2020-05-10T03:10:00Z</dcterms:modified>
</cp:coreProperties>
</file>