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7" r:id="rId2"/>
    <p:sldId id="258" r:id="rId3"/>
    <p:sldId id="259" r:id="rId4"/>
    <p:sldId id="260" r:id="rId5"/>
    <p:sldId id="261" r:id="rId6"/>
    <p:sldId id="262"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8642" name="Rectangle 2"/>
          <p:cNvSpPr>
            <a:spLocks noGrp="1" noChangeArrowheads="1"/>
          </p:cNvSpPr>
          <p:nvPr>
            <p:ph type="hdr" sz="quarter"/>
          </p:nvPr>
        </p:nvSpPr>
        <p:spPr bwMode="auto">
          <a:xfrm>
            <a:off x="2"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l">
              <a:defRPr sz="1100"/>
            </a:lvl1pPr>
          </a:lstStyle>
          <a:p>
            <a:endParaRPr lang="en-US"/>
          </a:p>
        </p:txBody>
      </p:sp>
      <p:sp>
        <p:nvSpPr>
          <p:cNvPr id="1048643" name="Rectangle 3"/>
          <p:cNvSpPr>
            <a:spLocks noGrp="1" noChangeArrowheads="1"/>
          </p:cNvSpPr>
          <p:nvPr>
            <p:ph type="dt" idx="1"/>
          </p:nvPr>
        </p:nvSpPr>
        <p:spPr bwMode="auto">
          <a:xfrm>
            <a:off x="4021139"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r">
              <a:defRPr sz="1100"/>
            </a:lvl1pPr>
          </a:lstStyle>
          <a:p>
            <a:endParaRPr lang="en-US"/>
          </a:p>
        </p:txBody>
      </p:sp>
      <p:sp>
        <p:nvSpPr>
          <p:cNvPr id="1048644"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headEnd/>
            <a:tailEnd/>
          </a:ln>
          <a:effectLst/>
        </p:spPr>
      </p:sp>
      <p:sp>
        <p:nvSpPr>
          <p:cNvPr id="1048645" name="Rectangle 5"/>
          <p:cNvSpPr>
            <a:spLocks noGrp="1" noChangeArrowheads="1"/>
          </p:cNvSpPr>
          <p:nvPr>
            <p:ph type="body" sz="quarter" idx="3"/>
          </p:nvPr>
        </p:nvSpPr>
        <p:spPr bwMode="auto">
          <a:xfrm>
            <a:off x="709614" y="4862514"/>
            <a:ext cx="5680075" cy="4605337"/>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8646" name="Rectangle 6"/>
          <p:cNvSpPr>
            <a:spLocks noGrp="1" noChangeArrowheads="1"/>
          </p:cNvSpPr>
          <p:nvPr>
            <p:ph type="ftr" sz="quarter" idx="4"/>
          </p:nvPr>
        </p:nvSpPr>
        <p:spPr bwMode="auto">
          <a:xfrm>
            <a:off x="2"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l">
              <a:defRPr sz="1100"/>
            </a:lvl1pPr>
          </a:lstStyle>
          <a:p>
            <a:endParaRPr lang="en-US"/>
          </a:p>
        </p:txBody>
      </p:sp>
      <p:sp>
        <p:nvSpPr>
          <p:cNvPr id="1048647" name="Rectangle 7"/>
          <p:cNvSpPr>
            <a:spLocks noGrp="1" noChangeArrowheads="1"/>
          </p:cNvSpPr>
          <p:nvPr>
            <p:ph type="sldNum" sz="quarter" idx="5"/>
          </p:nvPr>
        </p:nvSpPr>
        <p:spPr bwMode="auto">
          <a:xfrm>
            <a:off x="4021139"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r">
              <a:defRPr sz="1100"/>
            </a:lvl1pPr>
          </a:lstStyle>
          <a:p>
            <a:fld id="{A9A0EA98-5831-4853-B862-C702E6EB345C}"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48581"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1048582"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1048583" name="Date Placeholder 3"/>
          <p:cNvSpPr>
            <a:spLocks noGrp="1"/>
          </p:cNvSpPr>
          <p:nvPr>
            <p:ph type="dt" sz="half" idx="10"/>
          </p:nvPr>
        </p:nvSpPr>
        <p:spPr/>
        <p:txBody>
          <a:bodyPr/>
          <a:lstStyle/>
          <a:p>
            <a:fld id="{94E0F109-B58F-4B09-A3D4-385790D832C8}" type="datetimeFigureOut">
              <a:rPr lang="en-US" smtClean="0"/>
              <a:pPr/>
              <a:t>5/10/2020</a:t>
            </a:fld>
            <a:endParaRPr lang="en-US"/>
          </a:p>
        </p:txBody>
      </p:sp>
      <p:sp>
        <p:nvSpPr>
          <p:cNvPr id="1048584" name="Footer Placeholder 4"/>
          <p:cNvSpPr>
            <a:spLocks noGrp="1"/>
          </p:cNvSpPr>
          <p:nvPr>
            <p:ph type="ftr" sz="quarter" idx="11"/>
          </p:nvPr>
        </p:nvSpPr>
        <p:spPr/>
        <p:txBody>
          <a:bodyPr/>
          <a:lstStyle/>
          <a:p>
            <a:endParaRPr lang="en-US"/>
          </a:p>
        </p:txBody>
      </p:sp>
      <p:sp>
        <p:nvSpPr>
          <p:cNvPr id="1048585" name="Slide Number Placeholder 5"/>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48609" name="Title 1"/>
          <p:cNvSpPr>
            <a:spLocks noGrp="1"/>
          </p:cNvSpPr>
          <p:nvPr>
            <p:ph type="title"/>
          </p:nvPr>
        </p:nvSpPr>
        <p:spPr/>
        <p:txBody>
          <a:bodyPr/>
          <a:lstStyle/>
          <a:p>
            <a:r>
              <a:rPr lang="en-US" smtClean="0"/>
              <a:t>Click to edit Master title style</a:t>
            </a:r>
            <a:endParaRPr lang="en-US"/>
          </a:p>
        </p:txBody>
      </p:sp>
      <p:sp>
        <p:nvSpPr>
          <p:cNvPr id="1048610"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11" name="Date Placeholder 3"/>
          <p:cNvSpPr>
            <a:spLocks noGrp="1"/>
          </p:cNvSpPr>
          <p:nvPr>
            <p:ph type="dt" sz="half" idx="10"/>
          </p:nvPr>
        </p:nvSpPr>
        <p:spPr/>
        <p:txBody>
          <a:bodyPr/>
          <a:lstStyle/>
          <a:p>
            <a:fld id="{94E0F109-B58F-4B09-A3D4-385790D832C8}" type="datetimeFigureOut">
              <a:rPr lang="en-US" smtClean="0"/>
              <a:pPr/>
              <a:t>5/10/2020</a:t>
            </a:fld>
            <a:endParaRPr lang="en-US"/>
          </a:p>
        </p:txBody>
      </p:sp>
      <p:sp>
        <p:nvSpPr>
          <p:cNvPr id="1048612" name="Footer Placeholder 4"/>
          <p:cNvSpPr>
            <a:spLocks noGrp="1"/>
          </p:cNvSpPr>
          <p:nvPr>
            <p:ph type="ftr" sz="quarter" idx="11"/>
          </p:nvPr>
        </p:nvSpPr>
        <p:spPr/>
        <p:txBody>
          <a:bodyPr/>
          <a:lstStyle/>
          <a:p>
            <a:endParaRPr lang="en-US"/>
          </a:p>
        </p:txBody>
      </p:sp>
      <p:sp>
        <p:nvSpPr>
          <p:cNvPr id="1048613" name="Slide Number Placeholder 5"/>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048593"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1048594"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595" name="Date Placeholder 3"/>
          <p:cNvSpPr>
            <a:spLocks noGrp="1"/>
          </p:cNvSpPr>
          <p:nvPr>
            <p:ph type="dt" sz="half" idx="10"/>
          </p:nvPr>
        </p:nvSpPr>
        <p:spPr/>
        <p:txBody>
          <a:bodyPr/>
          <a:lstStyle/>
          <a:p>
            <a:fld id="{94E0F109-B58F-4B09-A3D4-385790D832C8}" type="datetimeFigureOut">
              <a:rPr lang="en-US" smtClean="0"/>
              <a:pPr/>
              <a:t>5/10/2020</a:t>
            </a:fld>
            <a:endParaRPr lang="en-US"/>
          </a:p>
        </p:txBody>
      </p:sp>
      <p:sp>
        <p:nvSpPr>
          <p:cNvPr id="1048596" name="Footer Placeholder 4"/>
          <p:cNvSpPr>
            <a:spLocks noGrp="1"/>
          </p:cNvSpPr>
          <p:nvPr>
            <p:ph type="ftr" sz="quarter" idx="11"/>
          </p:nvPr>
        </p:nvSpPr>
        <p:spPr/>
        <p:txBody>
          <a:bodyPr/>
          <a:lstStyle/>
          <a:p>
            <a:endParaRPr lang="en-US"/>
          </a:p>
        </p:txBody>
      </p:sp>
      <p:sp>
        <p:nvSpPr>
          <p:cNvPr id="1048597" name="Slide Number Placeholder 5"/>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48598" name="Title 1"/>
          <p:cNvSpPr>
            <a:spLocks noGrp="1"/>
          </p:cNvSpPr>
          <p:nvPr>
            <p:ph type="title"/>
          </p:nvPr>
        </p:nvSpPr>
        <p:spPr/>
        <p:txBody>
          <a:bodyPr/>
          <a:lstStyle/>
          <a:p>
            <a:r>
              <a:rPr lang="en-US" smtClean="0"/>
              <a:t>Click to edit Master title style</a:t>
            </a:r>
            <a:endParaRPr lang="en-US"/>
          </a:p>
        </p:txBody>
      </p:sp>
      <p:sp>
        <p:nvSpPr>
          <p:cNvPr id="1048599"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00" name="Date Placeholder 3"/>
          <p:cNvSpPr>
            <a:spLocks noGrp="1"/>
          </p:cNvSpPr>
          <p:nvPr>
            <p:ph type="dt" sz="half" idx="10"/>
          </p:nvPr>
        </p:nvSpPr>
        <p:spPr/>
        <p:txBody>
          <a:bodyPr/>
          <a:lstStyle/>
          <a:p>
            <a:fld id="{94E0F109-B58F-4B09-A3D4-385790D832C8}" type="datetimeFigureOut">
              <a:rPr lang="en-US" smtClean="0"/>
              <a:pPr/>
              <a:t>5/10/2020</a:t>
            </a:fld>
            <a:endParaRPr lang="en-US"/>
          </a:p>
        </p:txBody>
      </p:sp>
      <p:sp>
        <p:nvSpPr>
          <p:cNvPr id="1048601" name="Footer Placeholder 4"/>
          <p:cNvSpPr>
            <a:spLocks noGrp="1"/>
          </p:cNvSpPr>
          <p:nvPr>
            <p:ph type="ftr" sz="quarter" idx="11"/>
          </p:nvPr>
        </p:nvSpPr>
        <p:spPr/>
        <p:txBody>
          <a:bodyPr/>
          <a:lstStyle/>
          <a:p>
            <a:endParaRPr lang="en-US"/>
          </a:p>
        </p:txBody>
      </p:sp>
      <p:sp>
        <p:nvSpPr>
          <p:cNvPr id="1048602" name="Slide Number Placeholder 5"/>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48614"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1048615"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048616" name="Date Placeholder 3"/>
          <p:cNvSpPr>
            <a:spLocks noGrp="1"/>
          </p:cNvSpPr>
          <p:nvPr>
            <p:ph type="dt" sz="half" idx="10"/>
          </p:nvPr>
        </p:nvSpPr>
        <p:spPr/>
        <p:txBody>
          <a:bodyPr/>
          <a:lstStyle/>
          <a:p>
            <a:fld id="{94E0F109-B58F-4B09-A3D4-385790D832C8}" type="datetimeFigureOut">
              <a:rPr lang="en-US" smtClean="0"/>
              <a:pPr/>
              <a:t>5/10/2020</a:t>
            </a:fld>
            <a:endParaRPr lang="en-US"/>
          </a:p>
        </p:txBody>
      </p:sp>
      <p:sp>
        <p:nvSpPr>
          <p:cNvPr id="1048617" name="Footer Placeholder 4"/>
          <p:cNvSpPr>
            <a:spLocks noGrp="1"/>
          </p:cNvSpPr>
          <p:nvPr>
            <p:ph type="ftr" sz="quarter" idx="11"/>
          </p:nvPr>
        </p:nvSpPr>
        <p:spPr/>
        <p:txBody>
          <a:bodyPr/>
          <a:lstStyle/>
          <a:p>
            <a:endParaRPr lang="en-US"/>
          </a:p>
        </p:txBody>
      </p:sp>
      <p:sp>
        <p:nvSpPr>
          <p:cNvPr id="1048618" name="Slide Number Placeholder 5"/>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48619" name="Title 1"/>
          <p:cNvSpPr>
            <a:spLocks noGrp="1"/>
          </p:cNvSpPr>
          <p:nvPr>
            <p:ph type="title"/>
          </p:nvPr>
        </p:nvSpPr>
        <p:spPr/>
        <p:txBody>
          <a:bodyPr/>
          <a:lstStyle/>
          <a:p>
            <a:r>
              <a:rPr lang="en-US" smtClean="0"/>
              <a:t>Click to edit Master title style</a:t>
            </a:r>
            <a:endParaRPr lang="en-US"/>
          </a:p>
        </p:txBody>
      </p:sp>
      <p:sp>
        <p:nvSpPr>
          <p:cNvPr id="1048620"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21"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22" name="Date Placeholder 4"/>
          <p:cNvSpPr>
            <a:spLocks noGrp="1"/>
          </p:cNvSpPr>
          <p:nvPr>
            <p:ph type="dt" sz="half" idx="10"/>
          </p:nvPr>
        </p:nvSpPr>
        <p:spPr/>
        <p:txBody>
          <a:bodyPr/>
          <a:lstStyle/>
          <a:p>
            <a:fld id="{94E0F109-B58F-4B09-A3D4-385790D832C8}" type="datetimeFigureOut">
              <a:rPr lang="en-US" smtClean="0"/>
              <a:pPr/>
              <a:t>5/10/2020</a:t>
            </a:fld>
            <a:endParaRPr lang="en-US"/>
          </a:p>
        </p:txBody>
      </p:sp>
      <p:sp>
        <p:nvSpPr>
          <p:cNvPr id="1048623" name="Footer Placeholder 5"/>
          <p:cNvSpPr>
            <a:spLocks noGrp="1"/>
          </p:cNvSpPr>
          <p:nvPr>
            <p:ph type="ftr" sz="quarter" idx="11"/>
          </p:nvPr>
        </p:nvSpPr>
        <p:spPr/>
        <p:txBody>
          <a:bodyPr/>
          <a:lstStyle/>
          <a:p>
            <a:endParaRPr lang="en-US"/>
          </a:p>
        </p:txBody>
      </p:sp>
      <p:sp>
        <p:nvSpPr>
          <p:cNvPr id="1048624" name="Slide Number Placeholder 6"/>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48625" name="Title 1"/>
          <p:cNvSpPr>
            <a:spLocks noGrp="1"/>
          </p:cNvSpPr>
          <p:nvPr>
            <p:ph type="title"/>
          </p:nvPr>
        </p:nvSpPr>
        <p:spPr/>
        <p:txBody>
          <a:bodyPr/>
          <a:lstStyle/>
          <a:p>
            <a:r>
              <a:rPr lang="en-US" smtClean="0"/>
              <a:t>Click to edit Master title style</a:t>
            </a:r>
            <a:endParaRPr lang="en-US"/>
          </a:p>
        </p:txBody>
      </p:sp>
      <p:sp>
        <p:nvSpPr>
          <p:cNvPr id="1048626"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48627"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28"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48629"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30" name="Date Placeholder 6"/>
          <p:cNvSpPr>
            <a:spLocks noGrp="1"/>
          </p:cNvSpPr>
          <p:nvPr>
            <p:ph type="dt" sz="half" idx="10"/>
          </p:nvPr>
        </p:nvSpPr>
        <p:spPr/>
        <p:txBody>
          <a:bodyPr/>
          <a:lstStyle/>
          <a:p>
            <a:fld id="{94E0F109-B58F-4B09-A3D4-385790D832C8}" type="datetimeFigureOut">
              <a:rPr lang="en-US" smtClean="0"/>
              <a:pPr/>
              <a:t>5/10/2020</a:t>
            </a:fld>
            <a:endParaRPr lang="en-US"/>
          </a:p>
        </p:txBody>
      </p:sp>
      <p:sp>
        <p:nvSpPr>
          <p:cNvPr id="1048631" name="Footer Placeholder 7"/>
          <p:cNvSpPr>
            <a:spLocks noGrp="1"/>
          </p:cNvSpPr>
          <p:nvPr>
            <p:ph type="ftr" sz="quarter" idx="11"/>
          </p:nvPr>
        </p:nvSpPr>
        <p:spPr/>
        <p:txBody>
          <a:bodyPr/>
          <a:lstStyle/>
          <a:p>
            <a:endParaRPr lang="en-US"/>
          </a:p>
        </p:txBody>
      </p:sp>
      <p:sp>
        <p:nvSpPr>
          <p:cNvPr id="1048632" name="Slide Number Placeholder 8"/>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48589" name="Title 1"/>
          <p:cNvSpPr>
            <a:spLocks noGrp="1"/>
          </p:cNvSpPr>
          <p:nvPr>
            <p:ph type="title"/>
          </p:nvPr>
        </p:nvSpPr>
        <p:spPr/>
        <p:txBody>
          <a:bodyPr/>
          <a:lstStyle/>
          <a:p>
            <a:r>
              <a:rPr lang="en-US" smtClean="0"/>
              <a:t>Click to edit Master title style</a:t>
            </a:r>
            <a:endParaRPr lang="en-US"/>
          </a:p>
        </p:txBody>
      </p:sp>
      <p:sp>
        <p:nvSpPr>
          <p:cNvPr id="1048590" name="Date Placeholder 2"/>
          <p:cNvSpPr>
            <a:spLocks noGrp="1"/>
          </p:cNvSpPr>
          <p:nvPr>
            <p:ph type="dt" sz="half" idx="10"/>
          </p:nvPr>
        </p:nvSpPr>
        <p:spPr/>
        <p:txBody>
          <a:bodyPr/>
          <a:lstStyle/>
          <a:p>
            <a:fld id="{94E0F109-B58F-4B09-A3D4-385790D832C8}" type="datetimeFigureOut">
              <a:rPr lang="en-US" smtClean="0"/>
              <a:pPr/>
              <a:t>5/10/2020</a:t>
            </a:fld>
            <a:endParaRPr lang="en-US"/>
          </a:p>
        </p:txBody>
      </p:sp>
      <p:sp>
        <p:nvSpPr>
          <p:cNvPr id="1048591" name="Footer Placeholder 3"/>
          <p:cNvSpPr>
            <a:spLocks noGrp="1"/>
          </p:cNvSpPr>
          <p:nvPr>
            <p:ph type="ftr" sz="quarter" idx="11"/>
          </p:nvPr>
        </p:nvSpPr>
        <p:spPr/>
        <p:txBody>
          <a:bodyPr/>
          <a:lstStyle/>
          <a:p>
            <a:endParaRPr lang="en-US"/>
          </a:p>
        </p:txBody>
      </p:sp>
      <p:sp>
        <p:nvSpPr>
          <p:cNvPr id="1048592" name="Slide Number Placeholder 4"/>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048633" name="Date Placeholder 1"/>
          <p:cNvSpPr>
            <a:spLocks noGrp="1"/>
          </p:cNvSpPr>
          <p:nvPr>
            <p:ph type="dt" sz="half" idx="10"/>
          </p:nvPr>
        </p:nvSpPr>
        <p:spPr/>
        <p:txBody>
          <a:bodyPr/>
          <a:lstStyle/>
          <a:p>
            <a:fld id="{94E0F109-B58F-4B09-A3D4-385790D832C8}" type="datetimeFigureOut">
              <a:rPr lang="en-US" smtClean="0"/>
              <a:pPr/>
              <a:t>5/10/2020</a:t>
            </a:fld>
            <a:endParaRPr lang="en-US"/>
          </a:p>
        </p:txBody>
      </p:sp>
      <p:sp>
        <p:nvSpPr>
          <p:cNvPr id="1048634" name="Footer Placeholder 2"/>
          <p:cNvSpPr>
            <a:spLocks noGrp="1"/>
          </p:cNvSpPr>
          <p:nvPr>
            <p:ph type="ftr" sz="quarter" idx="11"/>
          </p:nvPr>
        </p:nvSpPr>
        <p:spPr/>
        <p:txBody>
          <a:bodyPr/>
          <a:lstStyle/>
          <a:p>
            <a:endParaRPr lang="en-US"/>
          </a:p>
        </p:txBody>
      </p:sp>
      <p:sp>
        <p:nvSpPr>
          <p:cNvPr id="1048635" name="Slide Number Placeholder 3"/>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48636"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1048637"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38"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48639" name="Date Placeholder 4"/>
          <p:cNvSpPr>
            <a:spLocks noGrp="1"/>
          </p:cNvSpPr>
          <p:nvPr>
            <p:ph type="dt" sz="half" idx="10"/>
          </p:nvPr>
        </p:nvSpPr>
        <p:spPr/>
        <p:txBody>
          <a:bodyPr/>
          <a:lstStyle/>
          <a:p>
            <a:fld id="{94E0F109-B58F-4B09-A3D4-385790D832C8}" type="datetimeFigureOut">
              <a:rPr lang="en-US" smtClean="0"/>
              <a:pPr/>
              <a:t>5/10/2020</a:t>
            </a:fld>
            <a:endParaRPr lang="en-US"/>
          </a:p>
        </p:txBody>
      </p:sp>
      <p:sp>
        <p:nvSpPr>
          <p:cNvPr id="1048640" name="Footer Placeholder 5"/>
          <p:cNvSpPr>
            <a:spLocks noGrp="1"/>
          </p:cNvSpPr>
          <p:nvPr>
            <p:ph type="ftr" sz="quarter" idx="11"/>
          </p:nvPr>
        </p:nvSpPr>
        <p:spPr/>
        <p:txBody>
          <a:bodyPr/>
          <a:lstStyle/>
          <a:p>
            <a:endParaRPr lang="en-US"/>
          </a:p>
        </p:txBody>
      </p:sp>
      <p:sp>
        <p:nvSpPr>
          <p:cNvPr id="1048641" name="Slide Number Placeholder 6"/>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048603"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1048604"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1048605"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48606" name="Date Placeholder 4"/>
          <p:cNvSpPr>
            <a:spLocks noGrp="1"/>
          </p:cNvSpPr>
          <p:nvPr>
            <p:ph type="dt" sz="half" idx="10"/>
          </p:nvPr>
        </p:nvSpPr>
        <p:spPr/>
        <p:txBody>
          <a:bodyPr/>
          <a:lstStyle/>
          <a:p>
            <a:fld id="{94E0F109-B58F-4B09-A3D4-385790D832C8}" type="datetimeFigureOut">
              <a:rPr lang="en-US" smtClean="0"/>
              <a:pPr/>
              <a:t>5/10/2020</a:t>
            </a:fld>
            <a:endParaRPr lang="en-US"/>
          </a:p>
        </p:txBody>
      </p:sp>
      <p:sp>
        <p:nvSpPr>
          <p:cNvPr id="1048607" name="Footer Placeholder 5"/>
          <p:cNvSpPr>
            <a:spLocks noGrp="1"/>
          </p:cNvSpPr>
          <p:nvPr>
            <p:ph type="ftr" sz="quarter" idx="11"/>
          </p:nvPr>
        </p:nvSpPr>
        <p:spPr/>
        <p:txBody>
          <a:bodyPr/>
          <a:lstStyle/>
          <a:p>
            <a:endParaRPr lang="en-US"/>
          </a:p>
        </p:txBody>
      </p:sp>
      <p:sp>
        <p:nvSpPr>
          <p:cNvPr id="1048608" name="Slide Number Placeholder 6"/>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8576"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1048577"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578"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E0F109-B58F-4B09-A3D4-385790D832C8}" type="datetimeFigureOut">
              <a:rPr lang="en-US" smtClean="0"/>
              <a:pPr/>
              <a:t>5/10/2020</a:t>
            </a:fld>
            <a:endParaRPr lang="en-US"/>
          </a:p>
        </p:txBody>
      </p:sp>
      <p:sp>
        <p:nvSpPr>
          <p:cNvPr id="1048579"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1048580"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74070B-2D23-48E3-B794-F264F80DA9E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8" name="Subtitle 2"/>
          <p:cNvSpPr>
            <a:spLocks noGrp="1"/>
          </p:cNvSpPr>
          <p:nvPr>
            <p:ph type="subTitle" idx="1"/>
          </p:nvPr>
        </p:nvSpPr>
        <p:spPr>
          <a:xfrm>
            <a:off x="457200" y="304800"/>
            <a:ext cx="8458200" cy="6324600"/>
          </a:xfrm>
        </p:spPr>
        <p:txBody>
          <a:bodyPr>
            <a:normAutofit lnSpcReduction="10000"/>
          </a:bodyPr>
          <a:lstStyle/>
          <a:p>
            <a:pPr>
              <a:lnSpc>
                <a:spcPct val="150000"/>
              </a:lnSpc>
            </a:pPr>
            <a:endParaRPr lang="en-US" sz="2800" b="1" dirty="0" smtClean="0">
              <a:solidFill>
                <a:srgbClr val="00B050"/>
              </a:solidFill>
              <a:latin typeface="Nirmala UI" panose="020B0502040204020203" pitchFamily="34" charset="0"/>
              <a:cs typeface="Nirmala UI" panose="020B0502040204020203" pitchFamily="34" charset="0"/>
            </a:endParaRPr>
          </a:p>
          <a:p>
            <a:pPr>
              <a:lnSpc>
                <a:spcPct val="150000"/>
              </a:lnSpc>
            </a:pPr>
            <a:endParaRPr lang="en-US" sz="3000" b="1" dirty="0" smtClean="0">
              <a:solidFill>
                <a:srgbClr val="FF0000"/>
              </a:solidFill>
              <a:latin typeface="Nirmala UI" panose="020B0502040204020203" pitchFamily="34" charset="0"/>
              <a:cs typeface="Nirmala UI" panose="020B0502040204020203" pitchFamily="34" charset="0"/>
            </a:endParaRPr>
          </a:p>
          <a:p>
            <a:pPr>
              <a:lnSpc>
                <a:spcPct val="150000"/>
              </a:lnSpc>
            </a:pPr>
            <a:r>
              <a:rPr lang="hi-IN" sz="3000" b="1" dirty="0" smtClean="0">
                <a:solidFill>
                  <a:srgbClr val="FF0000"/>
                </a:solidFill>
                <a:latin typeface="Nirmala UI" panose="020B0502040204020203" pitchFamily="34" charset="0"/>
                <a:cs typeface="Nirmala UI" panose="020B0502040204020203" pitchFamily="34" charset="0"/>
              </a:rPr>
              <a:t>मुंशी लाल आर्य महाविद्यालय, कसबा, पूर्णियाँ। </a:t>
            </a:r>
            <a:endParaRPr lang="hi-IN" sz="3000" b="1" dirty="0">
              <a:solidFill>
                <a:srgbClr val="FF0000"/>
              </a:solidFill>
              <a:latin typeface="Nirmala UI" panose="020B0502040204020203" pitchFamily="34" charset="0"/>
              <a:cs typeface="Nirmala UI" panose="020B0502040204020203" pitchFamily="34" charset="0"/>
            </a:endParaRPr>
          </a:p>
          <a:p>
            <a:pPr>
              <a:lnSpc>
                <a:spcPct val="150000"/>
              </a:lnSpc>
            </a:pPr>
            <a:r>
              <a:rPr lang="hi-IN" sz="2600" b="1" dirty="0">
                <a:solidFill>
                  <a:srgbClr val="0070C0"/>
                </a:solidFill>
                <a:latin typeface="Nirmala UI" panose="020B0502040204020203" pitchFamily="34" charset="0"/>
                <a:cs typeface="Nirmala UI" panose="020B0502040204020203" pitchFamily="34" charset="0"/>
              </a:rPr>
              <a:t>हिन्दी विभाग </a:t>
            </a:r>
          </a:p>
          <a:p>
            <a:pPr>
              <a:lnSpc>
                <a:spcPct val="150000"/>
              </a:lnSpc>
            </a:pPr>
            <a:r>
              <a:rPr lang="en-US" sz="2600" b="1" dirty="0" smtClean="0">
                <a:solidFill>
                  <a:schemeClr val="accent6">
                    <a:lumMod val="50000"/>
                  </a:schemeClr>
                </a:solidFill>
                <a:latin typeface="Nirmala UI" panose="020B0502040204020203" pitchFamily="34" charset="0"/>
                <a:cs typeface="Nirmala UI" panose="020B0502040204020203" pitchFamily="34" charset="0"/>
              </a:rPr>
              <a:t>(</a:t>
            </a:r>
            <a:r>
              <a:rPr lang="hi-IN" sz="2600" b="1" dirty="0" smtClean="0">
                <a:solidFill>
                  <a:schemeClr val="accent6">
                    <a:lumMod val="50000"/>
                  </a:schemeClr>
                </a:solidFill>
                <a:latin typeface="Nirmala UI" panose="020B0502040204020203" pitchFamily="34" charset="0"/>
                <a:cs typeface="Nirmala UI" panose="020B0502040204020203" pitchFamily="34" charset="0"/>
              </a:rPr>
              <a:t>कबीर</a:t>
            </a:r>
            <a:r>
              <a:rPr lang="en-US" sz="2600" b="1" dirty="0" smtClean="0">
                <a:solidFill>
                  <a:schemeClr val="accent6">
                    <a:lumMod val="50000"/>
                  </a:schemeClr>
                </a:solidFill>
                <a:latin typeface="Nirmala UI" panose="020B0502040204020203" pitchFamily="34" charset="0"/>
                <a:cs typeface="Nirmala UI" panose="020B0502040204020203" pitchFamily="34" charset="0"/>
              </a:rPr>
              <a:t> की साखी)</a:t>
            </a:r>
            <a:endParaRPr lang="hi-IN" sz="2600" b="1" dirty="0">
              <a:solidFill>
                <a:schemeClr val="accent6">
                  <a:lumMod val="50000"/>
                </a:schemeClr>
              </a:solidFill>
              <a:latin typeface="Nirmala UI" panose="020B0502040204020203" pitchFamily="34" charset="0"/>
              <a:cs typeface="Nirmala UI" panose="020B0502040204020203" pitchFamily="34" charset="0"/>
            </a:endParaRPr>
          </a:p>
          <a:p>
            <a:r>
              <a:rPr lang="en-US" sz="2400" b="1" dirty="0" smtClean="0">
                <a:solidFill>
                  <a:srgbClr val="00B050"/>
                </a:solidFill>
                <a:latin typeface="Nirmala UI" panose="020B0502040204020203" pitchFamily="34" charset="0"/>
                <a:cs typeface="Nirmala UI" panose="020B0502040204020203" pitchFamily="34" charset="0"/>
              </a:rPr>
              <a:t>(</a:t>
            </a:r>
            <a:r>
              <a:rPr lang="hi-IN" sz="2400" b="1" smtClean="0">
                <a:solidFill>
                  <a:srgbClr val="00B050"/>
                </a:solidFill>
                <a:latin typeface="Nirmala UI" panose="020B0502040204020203" pitchFamily="34" charset="0"/>
                <a:cs typeface="Nirmala UI" panose="020B0502040204020203" pitchFamily="34" charset="0"/>
              </a:rPr>
              <a:t> मई </a:t>
            </a:r>
            <a:r>
              <a:rPr lang="hi-IN" sz="2400" b="1" dirty="0" smtClean="0">
                <a:solidFill>
                  <a:srgbClr val="00B050"/>
                </a:solidFill>
                <a:latin typeface="Nirmala UI" panose="020B0502040204020203" pitchFamily="34" charset="0"/>
                <a:cs typeface="Nirmala UI" panose="020B0502040204020203" pitchFamily="34" charset="0"/>
              </a:rPr>
              <a:t>2020</a:t>
            </a:r>
            <a:r>
              <a:rPr lang="en-US" sz="2400" b="1" dirty="0" smtClean="0">
                <a:solidFill>
                  <a:srgbClr val="00B050"/>
                </a:solidFill>
                <a:latin typeface="Nirmala UI" panose="020B0502040204020203" pitchFamily="34" charset="0"/>
                <a:cs typeface="Nirmala UI" panose="020B0502040204020203" pitchFamily="34" charset="0"/>
              </a:rPr>
              <a:t>)</a:t>
            </a:r>
          </a:p>
          <a:p>
            <a:endParaRPr lang="hi-IN" sz="2600" b="1" dirty="0" smtClean="0">
              <a:solidFill>
                <a:schemeClr val="accent6">
                  <a:lumMod val="50000"/>
                </a:schemeClr>
              </a:solidFill>
              <a:latin typeface="Nirmala UI" panose="020B0502040204020203" pitchFamily="34" charset="0"/>
              <a:cs typeface="Nirmala UI" panose="020B0502040204020203" pitchFamily="34" charset="0"/>
            </a:endParaRPr>
          </a:p>
          <a:p>
            <a:r>
              <a:rPr lang="hi-IN" sz="2000" b="1" dirty="0" smtClean="0">
                <a:solidFill>
                  <a:schemeClr val="accent6">
                    <a:lumMod val="50000"/>
                  </a:schemeClr>
                </a:solidFill>
                <a:latin typeface="Nirmala UI" panose="020B0502040204020203" pitchFamily="34" charset="0"/>
                <a:cs typeface="Nirmala UI" panose="020B0502040204020203" pitchFamily="34" charset="0"/>
              </a:rPr>
              <a:t>                                        हरेन्द्र कुमार</a:t>
            </a:r>
            <a:endParaRPr lang="en-US" sz="2000" b="1" dirty="0" smtClean="0">
              <a:solidFill>
                <a:schemeClr val="accent6">
                  <a:lumMod val="50000"/>
                </a:schemeClr>
              </a:solidFill>
              <a:latin typeface="Nirmala UI" panose="020B0502040204020203" pitchFamily="34" charset="0"/>
              <a:cs typeface="Nirmala UI" panose="020B0502040204020203" pitchFamily="34" charset="0"/>
            </a:endParaRPr>
          </a:p>
          <a:p>
            <a:r>
              <a:rPr lang="hi-IN" sz="2000" b="1" dirty="0" smtClean="0">
                <a:solidFill>
                  <a:schemeClr val="accent6">
                    <a:lumMod val="50000"/>
                  </a:schemeClr>
                </a:solidFill>
                <a:latin typeface="Nirmala UI" panose="020B0502040204020203" pitchFamily="34" charset="0"/>
                <a:cs typeface="Nirmala UI" panose="020B0502040204020203" pitchFamily="34" charset="0"/>
              </a:rPr>
              <a:t>                                      असिस्टेंट प्रोफेसर </a:t>
            </a:r>
          </a:p>
          <a:p>
            <a:r>
              <a:rPr lang="hi-IN" sz="2000" b="1" dirty="0" smtClean="0">
                <a:solidFill>
                  <a:schemeClr val="accent6">
                    <a:lumMod val="50000"/>
                  </a:schemeClr>
                </a:solidFill>
                <a:latin typeface="Nirmala UI" panose="020B0502040204020203" pitchFamily="34" charset="0"/>
                <a:cs typeface="Nirmala UI" panose="020B0502040204020203" pitchFamily="34" charset="0"/>
              </a:rPr>
              <a:t>                                       हिंदी विभाग</a:t>
            </a:r>
          </a:p>
          <a:p>
            <a:r>
              <a:rPr lang="hi-IN" sz="2000" b="1" dirty="0" smtClean="0">
                <a:solidFill>
                  <a:schemeClr val="accent6">
                    <a:lumMod val="50000"/>
                  </a:schemeClr>
                </a:solidFill>
                <a:latin typeface="Nirmala UI" panose="020B0502040204020203" pitchFamily="34" charset="0"/>
                <a:cs typeface="Nirmala UI" panose="020B0502040204020203" pitchFamily="34" charset="0"/>
              </a:rPr>
              <a:t>                                                एम.एल. आर्य कॉलेज, कसबा, पूर्णियाँ।</a:t>
            </a:r>
          </a:p>
          <a:p>
            <a:r>
              <a:rPr lang="en-US" sz="2000" b="1" dirty="0" smtClean="0">
                <a:solidFill>
                  <a:schemeClr val="accent6">
                    <a:lumMod val="50000"/>
                  </a:schemeClr>
                </a:solidFill>
                <a:latin typeface="Nirmala UI" panose="020B0502040204020203" pitchFamily="34" charset="0"/>
                <a:cs typeface="Nirmala UI" panose="020B0502040204020203" pitchFamily="34" charset="0"/>
              </a:rPr>
              <a:t>                                             </a:t>
            </a:r>
            <a:r>
              <a:rPr lang="hi-IN" sz="2000" b="1" dirty="0" smtClean="0">
                <a:solidFill>
                  <a:schemeClr val="accent6">
                    <a:lumMod val="50000"/>
                  </a:schemeClr>
                </a:solidFill>
                <a:latin typeface="Nirmala UI" panose="020B0502040204020203" pitchFamily="34" charset="0"/>
                <a:cs typeface="Nirmala UI" panose="020B0502040204020203" pitchFamily="34" charset="0"/>
              </a:rPr>
              <a:t>ईमेल-</a:t>
            </a:r>
            <a:r>
              <a:rPr lang="en-US" sz="2000" b="1" dirty="0" smtClean="0">
                <a:solidFill>
                  <a:schemeClr val="accent6">
                    <a:lumMod val="50000"/>
                  </a:schemeClr>
                </a:solidFill>
                <a:latin typeface="Nirmala UI" panose="020B0502040204020203" pitchFamily="34" charset="0"/>
                <a:cs typeface="Nirmala UI" panose="020B0502040204020203" pitchFamily="34" charset="0"/>
              </a:rPr>
              <a:t>hkumarbhu@gmail.com</a:t>
            </a:r>
            <a:r>
              <a:rPr lang="hi-IN" sz="2000" b="1" dirty="0" smtClean="0">
                <a:solidFill>
                  <a:schemeClr val="accent6">
                    <a:lumMod val="50000"/>
                  </a:schemeClr>
                </a:solidFill>
                <a:latin typeface="Nirmala UI" panose="020B0502040204020203" pitchFamily="34" charset="0"/>
                <a:cs typeface="Nirmala UI" panose="020B0502040204020203" pitchFamily="34" charset="0"/>
              </a:rPr>
              <a:t> </a:t>
            </a:r>
          </a:p>
          <a:p>
            <a:pPr>
              <a:lnSpc>
                <a:spcPct val="150000"/>
              </a:lnSpc>
            </a:pPr>
            <a:endParaRPr lang="en-US" sz="2600" b="1" dirty="0" smtClean="0">
              <a:solidFill>
                <a:schemeClr val="accent6">
                  <a:lumMod val="50000"/>
                </a:schemeClr>
              </a:solidFill>
              <a:latin typeface="Nirmala UI" panose="020B0502040204020203" pitchFamily="34" charset="0"/>
              <a:cs typeface="Nirmala UI" panose="020B0502040204020203" pitchFamily="34" charset="0"/>
            </a:endParaRPr>
          </a:p>
          <a:p>
            <a:pPr>
              <a:lnSpc>
                <a:spcPct val="150000"/>
              </a:lnSpc>
            </a:pPr>
            <a:endParaRPr lang="en-US" sz="2600" b="1" dirty="0">
              <a:solidFill>
                <a:schemeClr val="accent6">
                  <a:lumMod val="50000"/>
                </a:schemeClr>
              </a:solidFill>
              <a:latin typeface="Nirmala UI" panose="020B0502040204020203" pitchFamily="34" charset="0"/>
              <a:cs typeface="Nirmala UI" panose="020B0502040204020203" pitchFamily="34" charset="0"/>
            </a:endParaRPr>
          </a:p>
        </p:txBody>
      </p:sp>
      <p:pic>
        <p:nvPicPr>
          <p:cNvPr id="3" name="Picture 8" descr="Purnea University"/>
          <p:cNvPicPr>
            <a:picLocks noChangeAspect="1" noChangeArrowheads="1"/>
          </p:cNvPicPr>
          <p:nvPr/>
        </p:nvPicPr>
        <p:blipFill>
          <a:blip r:embed="rId2"/>
          <a:srcRect/>
          <a:stretch>
            <a:fillRect/>
          </a:stretch>
        </p:blipFill>
        <p:spPr bwMode="auto">
          <a:xfrm>
            <a:off x="515937" y="376237"/>
            <a:ext cx="1236663" cy="1223963"/>
          </a:xfrm>
          <a:prstGeom prst="rect">
            <a:avLst/>
          </a:prstGeom>
          <a:noFill/>
          <a:ln w="9525">
            <a:noFill/>
            <a:miter lim="800000"/>
            <a:headEnd/>
            <a:tailEnd/>
          </a:ln>
        </p:spPr>
      </p:pic>
      <p:pic>
        <p:nvPicPr>
          <p:cNvPr id="4" name="Picture 21" descr="Image result for naac logo"/>
          <p:cNvPicPr>
            <a:picLocks noChangeAspect="1" noChangeArrowheads="1"/>
          </p:cNvPicPr>
          <p:nvPr/>
        </p:nvPicPr>
        <p:blipFill>
          <a:blip r:embed="rId3"/>
          <a:srcRect/>
          <a:stretch>
            <a:fillRect/>
          </a:stretch>
        </p:blipFill>
        <p:spPr bwMode="auto">
          <a:xfrm>
            <a:off x="7010400" y="304800"/>
            <a:ext cx="1758950" cy="114300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6" name="Subtitle 2"/>
          <p:cNvSpPr>
            <a:spLocks noGrp="1"/>
          </p:cNvSpPr>
          <p:nvPr>
            <p:ph type="subTitle" idx="1"/>
          </p:nvPr>
        </p:nvSpPr>
        <p:spPr>
          <a:xfrm>
            <a:off x="457200" y="685800"/>
            <a:ext cx="7848600" cy="5410200"/>
          </a:xfrm>
        </p:spPr>
        <p:txBody>
          <a:bodyPr>
            <a:normAutofit/>
          </a:bodyPr>
          <a:lstStyle/>
          <a:p>
            <a:r>
              <a:rPr lang="en-US" altLang="en-US" sz="2800" b="1" u="sng" dirty="0" err="1" smtClean="0">
                <a:solidFill>
                  <a:srgbClr val="FF0000"/>
                </a:solidFill>
              </a:rPr>
              <a:t>दिनांक</a:t>
            </a:r>
            <a:r>
              <a:rPr lang="en-US" altLang="en-US" sz="2800" b="1" u="sng" dirty="0" smtClean="0">
                <a:solidFill>
                  <a:srgbClr val="FF0000"/>
                </a:solidFill>
              </a:rPr>
              <a:t>- </a:t>
            </a:r>
            <a:r>
              <a:rPr lang="hi-IN" altLang="en-US" sz="2800" b="1" u="sng" dirty="0" smtClean="0">
                <a:solidFill>
                  <a:srgbClr val="FF0000"/>
                </a:solidFill>
              </a:rPr>
              <a:t>18</a:t>
            </a:r>
            <a:r>
              <a:rPr lang="en-US" altLang="en-US" sz="2800" b="1" u="sng" dirty="0" smtClean="0">
                <a:solidFill>
                  <a:srgbClr val="FF0000"/>
                </a:solidFill>
              </a:rPr>
              <a:t>-</a:t>
            </a:r>
            <a:r>
              <a:rPr lang="hi-IN" altLang="en-US" sz="2800" b="1" u="sng" dirty="0" smtClean="0">
                <a:solidFill>
                  <a:srgbClr val="FF0000"/>
                </a:solidFill>
              </a:rPr>
              <a:t>05</a:t>
            </a:r>
            <a:r>
              <a:rPr lang="en-US" altLang="en-US" sz="2800" b="1" u="sng" dirty="0" smtClean="0">
                <a:solidFill>
                  <a:srgbClr val="FF0000"/>
                </a:solidFill>
              </a:rPr>
              <a:t>-</a:t>
            </a:r>
            <a:r>
              <a:rPr lang="hi-IN" altLang="en-US" sz="2800" b="1" u="sng" dirty="0" smtClean="0">
                <a:solidFill>
                  <a:srgbClr val="FF0000"/>
                </a:solidFill>
              </a:rPr>
              <a:t>2020</a:t>
            </a:r>
          </a:p>
          <a:p>
            <a:pPr algn="just"/>
            <a:r>
              <a:rPr lang="hi-IN" sz="2800" b="1" dirty="0" smtClean="0">
                <a:solidFill>
                  <a:srgbClr val="FF0000"/>
                </a:solidFill>
              </a:rPr>
              <a:t>    </a:t>
            </a:r>
          </a:p>
          <a:p>
            <a:pPr>
              <a:lnSpc>
                <a:spcPct val="200000"/>
              </a:lnSpc>
            </a:pPr>
            <a:r>
              <a:rPr lang="hi-IN" sz="2800" b="1" dirty="0" smtClean="0">
                <a:solidFill>
                  <a:srgbClr val="FF0000"/>
                </a:solidFill>
              </a:rPr>
              <a:t>चिंता चिति निवारिये, </a:t>
            </a:r>
          </a:p>
          <a:p>
            <a:pPr>
              <a:lnSpc>
                <a:spcPct val="200000"/>
              </a:lnSpc>
            </a:pPr>
            <a:r>
              <a:rPr lang="hi-IN" sz="2800" b="1" dirty="0" smtClean="0">
                <a:solidFill>
                  <a:srgbClr val="FF0000"/>
                </a:solidFill>
              </a:rPr>
              <a:t>फिरि बूझिये न कोइ।</a:t>
            </a:r>
            <a:br>
              <a:rPr lang="hi-IN" sz="2800" b="1" dirty="0" smtClean="0">
                <a:solidFill>
                  <a:srgbClr val="FF0000"/>
                </a:solidFill>
              </a:rPr>
            </a:br>
            <a:r>
              <a:rPr lang="hi-IN" sz="2800" b="1" dirty="0" smtClean="0">
                <a:solidFill>
                  <a:srgbClr val="FF0000"/>
                </a:solidFill>
              </a:rPr>
              <a:t>इंद्री पसर मिटाइये, </a:t>
            </a:r>
          </a:p>
          <a:p>
            <a:pPr>
              <a:lnSpc>
                <a:spcPct val="200000"/>
              </a:lnSpc>
            </a:pPr>
            <a:r>
              <a:rPr lang="hi-IN" sz="2800" b="1" dirty="0" smtClean="0">
                <a:solidFill>
                  <a:srgbClr val="FF0000"/>
                </a:solidFill>
              </a:rPr>
              <a:t>सहजि मिलेगा सोइ ॥ </a:t>
            </a:r>
            <a:endParaRPr lang="hi-IN" sz="2800" b="1" dirty="0">
              <a:solidFill>
                <a:srgbClr val="FF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7" name="Subtitle 2"/>
          <p:cNvSpPr>
            <a:spLocks noGrp="1"/>
          </p:cNvSpPr>
          <p:nvPr>
            <p:ph type="subTitle" idx="1"/>
          </p:nvPr>
        </p:nvSpPr>
        <p:spPr>
          <a:xfrm>
            <a:off x="304800" y="228600"/>
            <a:ext cx="8534400" cy="5638800"/>
          </a:xfrm>
        </p:spPr>
        <p:txBody>
          <a:bodyPr>
            <a:noAutofit/>
          </a:bodyPr>
          <a:lstStyle/>
          <a:p>
            <a:pPr algn="just">
              <a:lnSpc>
                <a:spcPct val="200000"/>
              </a:lnSpc>
            </a:pPr>
            <a:r>
              <a:rPr lang="hi-IN" sz="3000" b="1" dirty="0" smtClean="0">
                <a:solidFill>
                  <a:srgbClr val="FF0000"/>
                </a:solidFill>
              </a:rPr>
              <a:t> </a:t>
            </a:r>
            <a:r>
              <a:rPr lang="hi-IN" sz="2800" b="1" dirty="0" smtClean="0">
                <a:solidFill>
                  <a:srgbClr val="FF0000"/>
                </a:solidFill>
              </a:rPr>
              <a:t>कबीर कहते हैं कि हे मनुष्य! तू व्यर्थ की चिंता क्यों करता है? तेरे चिंता करने से होता भी क्या है? तेरे लिए जो आवश्यक है प्रभु बिना तेरे सोचे पूर्ण कर देते हैं, जिससे तुझे चिंता न करनी पड़े। इसलिए प्रभु में पूर्ण आस्था रख।</a:t>
            </a:r>
            <a:endParaRPr lang="hi-IN" b="1" dirty="0">
              <a:solidFill>
                <a:srgbClr val="FF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7" name="Subtitle 2"/>
          <p:cNvSpPr>
            <a:spLocks noGrp="1"/>
          </p:cNvSpPr>
          <p:nvPr>
            <p:ph type="subTitle" idx="1"/>
          </p:nvPr>
        </p:nvSpPr>
        <p:spPr>
          <a:xfrm>
            <a:off x="762000" y="457200"/>
            <a:ext cx="7543800" cy="5029200"/>
          </a:xfrm>
        </p:spPr>
        <p:txBody>
          <a:bodyPr>
            <a:noAutofit/>
          </a:bodyPr>
          <a:lstStyle/>
          <a:p>
            <a:pPr algn="just"/>
            <a:endParaRPr lang="hi-IN" sz="3500" b="1" dirty="0">
              <a:solidFill>
                <a:srgbClr val="FF0000"/>
              </a:solidFill>
            </a:endParaRPr>
          </a:p>
          <a:p>
            <a:pPr algn="just"/>
            <a:r>
              <a:rPr lang="en-US" sz="3500" dirty="0">
                <a:solidFill>
                  <a:srgbClr val="FF0000"/>
                </a:solidFill>
              </a:rPr>
              <a:t>                      </a:t>
            </a:r>
            <a:r>
              <a:rPr lang="en-US" sz="3500" dirty="0" smtClean="0">
                <a:solidFill>
                  <a:srgbClr val="FF0000"/>
                </a:solidFill>
              </a:rPr>
              <a:t>           </a:t>
            </a:r>
            <a:endParaRPr lang="hi-IN" sz="3500" dirty="0">
              <a:solidFill>
                <a:srgbClr val="FF0000"/>
              </a:solidFill>
            </a:endParaRPr>
          </a:p>
        </p:txBody>
      </p:sp>
      <p:sp>
        <p:nvSpPr>
          <p:cNvPr id="5" name="Rectangle 4"/>
          <p:cNvSpPr/>
          <p:nvPr/>
        </p:nvSpPr>
        <p:spPr>
          <a:xfrm>
            <a:off x="2133600" y="609600"/>
            <a:ext cx="6172200" cy="4031873"/>
          </a:xfrm>
          <a:prstGeom prst="rect">
            <a:avLst/>
          </a:prstGeom>
        </p:spPr>
        <p:txBody>
          <a:bodyPr wrap="square">
            <a:spAutoFit/>
          </a:bodyPr>
          <a:lstStyle/>
          <a:p>
            <a:pPr>
              <a:lnSpc>
                <a:spcPct val="200000"/>
              </a:lnSpc>
            </a:pPr>
            <a:r>
              <a:rPr lang="hi-IN" sz="3200" b="1" dirty="0" smtClean="0">
                <a:solidFill>
                  <a:srgbClr val="FF0000"/>
                </a:solidFill>
              </a:rPr>
              <a:t>कागद केरी नाव री, </a:t>
            </a:r>
            <a:endParaRPr lang="hi-IN" sz="3200" b="1" dirty="0" smtClean="0">
              <a:solidFill>
                <a:srgbClr val="FF0000"/>
              </a:solidFill>
            </a:endParaRPr>
          </a:p>
          <a:p>
            <a:pPr>
              <a:lnSpc>
                <a:spcPct val="200000"/>
              </a:lnSpc>
            </a:pPr>
            <a:r>
              <a:rPr lang="hi-IN" sz="3200" b="1" dirty="0" smtClean="0">
                <a:solidFill>
                  <a:srgbClr val="FF0000"/>
                </a:solidFill>
              </a:rPr>
              <a:t>पानी </a:t>
            </a:r>
            <a:r>
              <a:rPr lang="hi-IN" sz="3200" b="1" dirty="0" smtClean="0">
                <a:solidFill>
                  <a:srgbClr val="FF0000"/>
                </a:solidFill>
              </a:rPr>
              <a:t>केरी गंग</a:t>
            </a:r>
            <a:br>
              <a:rPr lang="hi-IN" sz="3200" b="1" dirty="0" smtClean="0">
                <a:solidFill>
                  <a:srgbClr val="FF0000"/>
                </a:solidFill>
              </a:rPr>
            </a:br>
            <a:r>
              <a:rPr lang="hi-IN" sz="3200" b="1" dirty="0" smtClean="0">
                <a:solidFill>
                  <a:srgbClr val="FF0000"/>
                </a:solidFill>
              </a:rPr>
              <a:t>कहे कबीर कैसे तिरे, </a:t>
            </a:r>
            <a:endParaRPr lang="hi-IN" sz="3200" b="1" dirty="0" smtClean="0">
              <a:solidFill>
                <a:srgbClr val="FF0000"/>
              </a:solidFill>
            </a:endParaRPr>
          </a:p>
          <a:p>
            <a:pPr>
              <a:lnSpc>
                <a:spcPct val="200000"/>
              </a:lnSpc>
            </a:pPr>
            <a:r>
              <a:rPr lang="hi-IN" sz="3200" b="1" dirty="0" smtClean="0">
                <a:solidFill>
                  <a:srgbClr val="FF0000"/>
                </a:solidFill>
              </a:rPr>
              <a:t>पंच </a:t>
            </a:r>
            <a:r>
              <a:rPr lang="hi-IN" sz="3200" b="1" dirty="0" smtClean="0">
                <a:solidFill>
                  <a:srgbClr val="FF0000"/>
                </a:solidFill>
              </a:rPr>
              <a:t>कुसंगी संग।</a:t>
            </a:r>
            <a:endParaRPr lang="hi-IN" sz="3200" b="1" dirty="0">
              <a:solidFill>
                <a:srgbClr val="FF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7" name="Subtitle 2"/>
          <p:cNvSpPr>
            <a:spLocks noGrp="1"/>
          </p:cNvSpPr>
          <p:nvPr>
            <p:ph type="subTitle" idx="1"/>
          </p:nvPr>
        </p:nvSpPr>
        <p:spPr>
          <a:xfrm>
            <a:off x="762000" y="457200"/>
            <a:ext cx="7543800" cy="5029200"/>
          </a:xfrm>
        </p:spPr>
        <p:txBody>
          <a:bodyPr>
            <a:noAutofit/>
          </a:bodyPr>
          <a:lstStyle/>
          <a:p>
            <a:pPr algn="just"/>
            <a:endParaRPr lang="hi-IN" sz="3500" b="1" dirty="0">
              <a:solidFill>
                <a:srgbClr val="FF0000"/>
              </a:solidFill>
            </a:endParaRPr>
          </a:p>
          <a:p>
            <a:pPr algn="just"/>
            <a:r>
              <a:rPr lang="en-US" sz="3500" b="1" dirty="0">
                <a:solidFill>
                  <a:srgbClr val="FF0000"/>
                </a:solidFill>
              </a:rPr>
              <a:t>                                  </a:t>
            </a:r>
            <a:endParaRPr lang="hi-IN" sz="3500" b="1" dirty="0">
              <a:solidFill>
                <a:srgbClr val="FF0000"/>
              </a:solidFill>
            </a:endParaRPr>
          </a:p>
        </p:txBody>
      </p:sp>
      <p:sp>
        <p:nvSpPr>
          <p:cNvPr id="3" name="Rectangle 2"/>
          <p:cNvSpPr/>
          <p:nvPr/>
        </p:nvSpPr>
        <p:spPr>
          <a:xfrm>
            <a:off x="1066800" y="228600"/>
            <a:ext cx="7162800" cy="5386090"/>
          </a:xfrm>
          <a:prstGeom prst="rect">
            <a:avLst/>
          </a:prstGeom>
        </p:spPr>
        <p:txBody>
          <a:bodyPr wrap="square">
            <a:spAutoFit/>
          </a:bodyPr>
          <a:lstStyle/>
          <a:p>
            <a:pPr algn="just">
              <a:lnSpc>
                <a:spcPct val="200000"/>
              </a:lnSpc>
            </a:pPr>
            <a:r>
              <a:rPr lang="hi-IN" sz="3200" dirty="0" smtClean="0"/>
              <a:t> </a:t>
            </a:r>
            <a:r>
              <a:rPr lang="hi-IN" sz="3200" b="1" dirty="0" smtClean="0">
                <a:solidFill>
                  <a:srgbClr val="FF0000"/>
                </a:solidFill>
              </a:rPr>
              <a:t>कबीर कहते है की </a:t>
            </a:r>
            <a:r>
              <a:rPr lang="hi-IN" sz="2800" b="1" dirty="0" smtClean="0">
                <a:solidFill>
                  <a:srgbClr val="FF0000"/>
                </a:solidFill>
              </a:rPr>
              <a:t>यह शरीर कागज की तरह नाशवान है जो संसार रुपी नदी के </a:t>
            </a:r>
            <a:r>
              <a:rPr lang="hi-IN" sz="2800" b="1" dirty="0" smtClean="0">
                <a:solidFill>
                  <a:srgbClr val="FF0000"/>
                </a:solidFill>
              </a:rPr>
              <a:t>इच्छाओं-वासनाओं </a:t>
            </a:r>
            <a:r>
              <a:rPr lang="hi-IN" sz="2800" b="1" dirty="0" smtClean="0">
                <a:solidFill>
                  <a:srgbClr val="FF0000"/>
                </a:solidFill>
              </a:rPr>
              <a:t>में डूबा हुआ है।</a:t>
            </a:r>
            <a:br>
              <a:rPr lang="hi-IN" sz="2800" b="1" dirty="0" smtClean="0">
                <a:solidFill>
                  <a:srgbClr val="FF0000"/>
                </a:solidFill>
              </a:rPr>
            </a:br>
            <a:r>
              <a:rPr lang="hi-IN" sz="2800" b="1" dirty="0" smtClean="0">
                <a:solidFill>
                  <a:srgbClr val="FF0000"/>
                </a:solidFill>
              </a:rPr>
              <a:t>जब तक अपने </a:t>
            </a:r>
            <a:r>
              <a:rPr lang="hi-IN" sz="2800" b="1" dirty="0" smtClean="0">
                <a:solidFill>
                  <a:srgbClr val="FF0000"/>
                </a:solidFill>
              </a:rPr>
              <a:t>पांचों </a:t>
            </a:r>
            <a:r>
              <a:rPr lang="hi-IN" sz="2800" b="1" dirty="0" smtClean="0">
                <a:solidFill>
                  <a:srgbClr val="FF0000"/>
                </a:solidFill>
              </a:rPr>
              <a:t>ज्ञानेद्रियों का </a:t>
            </a:r>
            <a:r>
              <a:rPr lang="hi-IN" sz="2800" b="1" dirty="0" smtClean="0">
                <a:solidFill>
                  <a:srgbClr val="FF0000"/>
                </a:solidFill>
              </a:rPr>
              <a:t>नियंत्रण </a:t>
            </a:r>
            <a:r>
              <a:rPr lang="hi-IN" sz="2800" b="1" dirty="0" smtClean="0">
                <a:solidFill>
                  <a:srgbClr val="FF0000"/>
                </a:solidFill>
              </a:rPr>
              <a:t>नहीं कर लिया जाता है तब तक संसार से मुक्ति नहीं हो सकती।</a:t>
            </a:r>
            <a:endParaRPr lang="hi-IN" sz="2800" b="1" dirty="0">
              <a:solidFill>
                <a:srgbClr val="FF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7" name="Subtitle 2"/>
          <p:cNvSpPr>
            <a:spLocks noGrp="1"/>
          </p:cNvSpPr>
          <p:nvPr>
            <p:ph type="subTitle" idx="1"/>
          </p:nvPr>
        </p:nvSpPr>
        <p:spPr>
          <a:xfrm>
            <a:off x="762000" y="457200"/>
            <a:ext cx="7543800" cy="5029200"/>
          </a:xfrm>
        </p:spPr>
        <p:txBody>
          <a:bodyPr>
            <a:noAutofit/>
          </a:bodyPr>
          <a:lstStyle/>
          <a:p>
            <a:pPr algn="just"/>
            <a:endParaRPr lang="hi-IN" sz="3500" b="1" dirty="0">
              <a:solidFill>
                <a:srgbClr val="FF0000"/>
              </a:solidFill>
            </a:endParaRPr>
          </a:p>
          <a:p>
            <a:pPr algn="just"/>
            <a:endParaRPr lang="hi-IN" sz="3500" b="1" dirty="0">
              <a:solidFill>
                <a:srgbClr val="FF0000"/>
              </a:solidFill>
            </a:endParaRPr>
          </a:p>
          <a:p>
            <a:pPr algn="just"/>
            <a:r>
              <a:rPr lang="en-US" sz="3500" b="1" dirty="0">
                <a:solidFill>
                  <a:srgbClr val="FF0000"/>
                </a:solidFill>
              </a:rPr>
              <a:t>                                  </a:t>
            </a:r>
            <a:endParaRPr lang="hi-IN" sz="3500" b="1" dirty="0">
              <a:solidFill>
                <a:srgbClr val="FF0000"/>
              </a:solidFill>
            </a:endParaRPr>
          </a:p>
        </p:txBody>
      </p:sp>
      <p:sp>
        <p:nvSpPr>
          <p:cNvPr id="3" name="Rectangle 2"/>
          <p:cNvSpPr/>
          <p:nvPr/>
        </p:nvSpPr>
        <p:spPr>
          <a:xfrm>
            <a:off x="381000" y="228600"/>
            <a:ext cx="8305800" cy="3293209"/>
          </a:xfrm>
          <a:prstGeom prst="rect">
            <a:avLst/>
          </a:prstGeom>
        </p:spPr>
        <p:txBody>
          <a:bodyPr wrap="square">
            <a:spAutoFit/>
          </a:bodyPr>
          <a:lstStyle/>
          <a:p>
            <a:pPr algn="just"/>
            <a:r>
              <a:rPr lang="hi-IN" sz="2800" b="1" dirty="0" smtClean="0">
                <a:solidFill>
                  <a:srgbClr val="FF0000"/>
                </a:solidFill>
              </a:rPr>
              <a:t>              </a:t>
            </a:r>
          </a:p>
          <a:p>
            <a:pPr algn="just"/>
            <a:endParaRPr lang="hi-IN" sz="2800" b="1" dirty="0" smtClean="0">
              <a:solidFill>
                <a:srgbClr val="FF0000"/>
              </a:solidFill>
            </a:endParaRPr>
          </a:p>
          <a:p>
            <a:pPr algn="just"/>
            <a:endParaRPr lang="hi-IN" sz="2800" b="1" dirty="0" smtClean="0">
              <a:solidFill>
                <a:srgbClr val="FF0000"/>
              </a:solidFill>
            </a:endParaRPr>
          </a:p>
          <a:p>
            <a:pPr algn="just"/>
            <a:endParaRPr lang="hi-IN" sz="2800" b="1" dirty="0" smtClean="0">
              <a:solidFill>
                <a:srgbClr val="FF0000"/>
              </a:solidFill>
            </a:endParaRPr>
          </a:p>
          <a:p>
            <a:pPr algn="just"/>
            <a:endParaRPr lang="hi-IN" sz="2800" b="1" dirty="0" smtClean="0">
              <a:solidFill>
                <a:srgbClr val="FF0000"/>
              </a:solidFill>
            </a:endParaRPr>
          </a:p>
          <a:p>
            <a:pPr algn="just"/>
            <a:r>
              <a:rPr lang="hi-IN" sz="2800" b="1" dirty="0" smtClean="0">
                <a:solidFill>
                  <a:srgbClr val="FF0000"/>
                </a:solidFill>
              </a:rPr>
              <a:t>                </a:t>
            </a:r>
            <a:r>
              <a:rPr lang="hi-IN" sz="4000" b="1" i="1" dirty="0" smtClean="0">
                <a:solidFill>
                  <a:srgbClr val="FF0000"/>
                </a:solidFill>
              </a:rPr>
              <a:t>धन्यवाद्</a:t>
            </a:r>
          </a:p>
          <a:p>
            <a:pPr algn="just"/>
            <a:endParaRPr lang="hi-IN" sz="2800" b="1" dirty="0">
              <a:solidFill>
                <a:srgbClr val="FF0000"/>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519</TotalTime>
  <Words>125</Words>
  <Application>Microsoft Office PowerPoint</Application>
  <PresentationFormat>On-screen Show (4:3)</PresentationFormat>
  <Paragraphs>35</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Slide 1</vt:lpstr>
      <vt:lpstr>Slide 2</vt:lpstr>
      <vt:lpstr>Slide 3</vt:lpstr>
      <vt:lpstr>Slide 4</vt:lpstr>
      <vt:lpstr>Slide 5</vt:lpstr>
      <vt:lpstr>Slide 6</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Windows User</dc:creator>
  <cp:lastModifiedBy>Windows User</cp:lastModifiedBy>
  <cp:revision>91</cp:revision>
  <dcterms:created xsi:type="dcterms:W3CDTF">2020-04-15T07:39:00Z</dcterms:created>
  <dcterms:modified xsi:type="dcterms:W3CDTF">2020-05-10T03:10:00Z</dcterms:modified>
</cp:coreProperties>
</file>