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कबीर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की साखी)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मई 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7848600" cy="5410200"/>
          </a:xfrm>
        </p:spPr>
        <p:txBody>
          <a:bodyPr>
            <a:normAutofit/>
          </a:bodyPr>
          <a:lstStyle/>
          <a:p>
            <a:r>
              <a:rPr lang="en-US" altLang="en-US" sz="28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16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05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2020</a:t>
            </a: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कबीर नाव जरजरी, </a:t>
            </a:r>
            <a:endParaRPr lang="hi-IN" sz="28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कूड़े </a:t>
            </a:r>
            <a:r>
              <a:rPr lang="hi-IN" sz="2800" b="1" dirty="0" smtClean="0">
                <a:solidFill>
                  <a:srgbClr val="FF0000"/>
                </a:solidFill>
              </a:rPr>
              <a:t>खेवनहार </a:t>
            </a:r>
            <a:r>
              <a:rPr lang="hi-IN" sz="2800" b="1" dirty="0" smtClean="0">
                <a:solidFill>
                  <a:srgbClr val="FF0000"/>
                </a:solidFill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हलके </a:t>
            </a:r>
            <a:r>
              <a:rPr lang="hi-IN" sz="2800" b="1" dirty="0" smtClean="0">
                <a:solidFill>
                  <a:srgbClr val="FF0000"/>
                </a:solidFill>
              </a:rPr>
              <a:t>हलके तिरि गए, </a:t>
            </a:r>
            <a:endParaRPr lang="hi-IN" sz="28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बूड़े </a:t>
            </a:r>
            <a:r>
              <a:rPr lang="hi-IN" sz="2800" b="1" dirty="0" smtClean="0">
                <a:solidFill>
                  <a:srgbClr val="FF0000"/>
                </a:solidFill>
              </a:rPr>
              <a:t>जिन सिर भार ।।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5638800"/>
          </a:xfrm>
        </p:spPr>
        <p:txBody>
          <a:bodyPr>
            <a:noAutofit/>
          </a:bodyPr>
          <a:lstStyle/>
          <a:p>
            <a:pPr algn="just"/>
            <a:r>
              <a:rPr lang="hi-IN" sz="3000" b="1" dirty="0" smtClean="0">
                <a:solidFill>
                  <a:srgbClr val="FF0000"/>
                </a:solidFill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 </a:t>
            </a:r>
            <a:r>
              <a:rPr lang="hi-IN" b="1" dirty="0" smtClean="0">
                <a:solidFill>
                  <a:srgbClr val="FF0000"/>
                </a:solidFill>
              </a:rPr>
              <a:t>कबीर कहते हैं कि भव-सागर से पार जाने के लिए यह प्राण, मनयुक्त मानव तन एक नाव के समान है। यह ऐसी नाव है जो कि एक तो जर्जर हो चुकी है </a:t>
            </a:r>
            <a:r>
              <a:rPr lang="hi-IN" sz="2800" b="1" dirty="0" smtClean="0">
                <a:solidFill>
                  <a:srgbClr val="FF0000"/>
                </a:solidFill>
              </a:rPr>
              <a:t>अर्थात्</a:t>
            </a:r>
            <a:r>
              <a:rPr lang="hi-IN" b="1" dirty="0" smtClean="0">
                <a:solidFill>
                  <a:srgbClr val="FF0000"/>
                </a:solidFill>
              </a:rPr>
              <a:t> इसमें मोह, मद, राग, द्वेष आदि के छिद्र हो गए हैं, दूसरे इसका नाविक वासना और अहंभावयुक्त अज्ञानी मन है जो कि सर्वथा निकम्मा है। ऐसी नाव से जीवन-यात्रा कैसे पूरी हो सकती है। जिन लोगों ने भक्ति और साधना से अपनी वासना और अहंभाव को त्याग कर अपने को हल्का कर लिया है, वे ही इस भव-सागर को पार कर सकते हैं। </a:t>
            </a:r>
            <a:endParaRPr lang="hi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71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91</cp:revision>
  <dcterms:created xsi:type="dcterms:W3CDTF">2020-04-15T07:39:00Z</dcterms:created>
  <dcterms:modified xsi:type="dcterms:W3CDTF">2020-05-10T02:43:40Z</dcterms:modified>
</cp:coreProperties>
</file>