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15</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काया मंजन क्या करै, </a:t>
            </a:r>
            <a:endParaRPr lang="hi-IN" sz="2800" b="1" dirty="0" smtClean="0">
              <a:solidFill>
                <a:srgbClr val="FF0000"/>
              </a:solidFill>
            </a:endParaRPr>
          </a:p>
          <a:p>
            <a:pPr>
              <a:lnSpc>
                <a:spcPct val="200000"/>
              </a:lnSpc>
            </a:pPr>
            <a:r>
              <a:rPr lang="hi-IN" sz="2800" b="1" dirty="0" smtClean="0">
                <a:solidFill>
                  <a:srgbClr val="FF0000"/>
                </a:solidFill>
              </a:rPr>
              <a:t>कपड़ा </a:t>
            </a:r>
            <a:r>
              <a:rPr lang="hi-IN" sz="2800" b="1" dirty="0" smtClean="0">
                <a:solidFill>
                  <a:srgbClr val="FF0000"/>
                </a:solidFill>
              </a:rPr>
              <a:t>धोइम धोइ </a:t>
            </a:r>
            <a:r>
              <a:rPr lang="hi-IN" sz="2800" b="1" dirty="0" smtClean="0">
                <a:solidFill>
                  <a:srgbClr val="FF0000"/>
                </a:solidFill>
              </a:rPr>
              <a:t>।</a:t>
            </a:r>
          </a:p>
          <a:p>
            <a:pPr>
              <a:lnSpc>
                <a:spcPct val="200000"/>
              </a:lnSpc>
            </a:pPr>
            <a:r>
              <a:rPr lang="hi-IN" sz="2800" b="1" dirty="0" smtClean="0">
                <a:solidFill>
                  <a:srgbClr val="FF0000"/>
                </a:solidFill>
              </a:rPr>
              <a:t>ऊजर </a:t>
            </a:r>
            <a:r>
              <a:rPr lang="hi-IN" sz="2800" b="1" dirty="0" smtClean="0">
                <a:solidFill>
                  <a:srgbClr val="FF0000"/>
                </a:solidFill>
              </a:rPr>
              <a:t>भए न छूटिए, </a:t>
            </a:r>
            <a:endParaRPr lang="hi-IN" sz="2800" b="1" dirty="0" smtClean="0">
              <a:solidFill>
                <a:srgbClr val="FF0000"/>
              </a:solidFill>
            </a:endParaRPr>
          </a:p>
          <a:p>
            <a:pPr>
              <a:lnSpc>
                <a:spcPct val="200000"/>
              </a:lnSpc>
            </a:pPr>
            <a:r>
              <a:rPr lang="hi-IN" sz="2800" b="1" dirty="0" smtClean="0">
                <a:solidFill>
                  <a:srgbClr val="FF0000"/>
                </a:solidFill>
              </a:rPr>
              <a:t>सुख </a:t>
            </a:r>
            <a:r>
              <a:rPr lang="hi-IN" sz="2800" b="1" dirty="0" smtClean="0">
                <a:solidFill>
                  <a:srgbClr val="FF0000"/>
                </a:solidFill>
              </a:rPr>
              <a:t>नींदरी न सोइ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228600"/>
            <a:ext cx="8534400" cy="5638800"/>
          </a:xfrm>
        </p:spPr>
        <p:txBody>
          <a:bodyPr>
            <a:noAutofit/>
          </a:bodyPr>
          <a:lstStyle/>
          <a:p>
            <a:pPr algn="just">
              <a:lnSpc>
                <a:spcPct val="150000"/>
              </a:lnSpc>
            </a:pPr>
            <a:r>
              <a:rPr lang="hi-IN" sz="3000" b="1" dirty="0" smtClean="0">
                <a:solidFill>
                  <a:srgbClr val="FF0000"/>
                </a:solidFill>
              </a:rPr>
              <a:t> </a:t>
            </a:r>
            <a:r>
              <a:rPr lang="hi-IN" sz="2800" b="1" dirty="0" smtClean="0">
                <a:solidFill>
                  <a:srgbClr val="FF0000"/>
                </a:solidFill>
              </a:rPr>
              <a:t> </a:t>
            </a:r>
            <a:r>
              <a:rPr lang="hi-IN" b="1" dirty="0" smtClean="0">
                <a:solidFill>
                  <a:srgbClr val="FF0000"/>
                </a:solidFill>
              </a:rPr>
              <a:t>कबीर कहते हैं कि हे जीव! तूने स्वच्छता के वास्तविक मर्म को नहीं समझा है। तू शरीर और कपड़ों को धोकर स्वच्छता का व्यर्थ आडम्बर करता है। वास्तविक स्वच्छता मन की है। काया और वस्त्र के स्वच्छ होने से नहीं वरन् केवल मन की स्वच्छता से ही मुक्त होगा। इसलिए बाह्य स्वच्छता को वास्तविक स्वच्छता समझकर निश्चिन्त मत रह। सर्वदा आन्तरिक परिष्कार का प्रयास करता रह।</a:t>
            </a:r>
            <a:endParaRPr lang="hi-IN"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dirty="0">
                <a:solidFill>
                  <a:srgbClr val="FF0000"/>
                </a:solidFill>
              </a:rPr>
              <a:t>                      </a:t>
            </a:r>
            <a:r>
              <a:rPr lang="en-US" sz="3500" dirty="0" smtClean="0">
                <a:solidFill>
                  <a:srgbClr val="FF0000"/>
                </a:solidFill>
              </a:rPr>
              <a:t>           </a:t>
            </a:r>
            <a:endParaRPr lang="hi-IN" sz="3500" dirty="0">
              <a:solidFill>
                <a:srgbClr val="FF0000"/>
              </a:solidFill>
            </a:endParaRPr>
          </a:p>
        </p:txBody>
      </p:sp>
      <p:sp>
        <p:nvSpPr>
          <p:cNvPr id="5" name="Rectangle 4"/>
          <p:cNvSpPr/>
          <p:nvPr/>
        </p:nvSpPr>
        <p:spPr>
          <a:xfrm>
            <a:off x="2133600" y="609600"/>
            <a:ext cx="6172200" cy="4031873"/>
          </a:xfrm>
          <a:prstGeom prst="rect">
            <a:avLst/>
          </a:prstGeom>
        </p:spPr>
        <p:txBody>
          <a:bodyPr wrap="square">
            <a:spAutoFit/>
          </a:bodyPr>
          <a:lstStyle/>
          <a:p>
            <a:pPr>
              <a:lnSpc>
                <a:spcPct val="200000"/>
              </a:lnSpc>
            </a:pPr>
            <a:r>
              <a:rPr lang="hi-IN" sz="3200" b="1" dirty="0" smtClean="0">
                <a:solidFill>
                  <a:srgbClr val="FF0000"/>
                </a:solidFill>
              </a:rPr>
              <a:t>तेरा संगी कोइ नहीं, </a:t>
            </a:r>
            <a:endParaRPr lang="hi-IN" sz="3200" b="1" dirty="0" smtClean="0">
              <a:solidFill>
                <a:srgbClr val="FF0000"/>
              </a:solidFill>
            </a:endParaRPr>
          </a:p>
          <a:p>
            <a:pPr>
              <a:lnSpc>
                <a:spcPct val="200000"/>
              </a:lnSpc>
            </a:pPr>
            <a:r>
              <a:rPr lang="hi-IN" sz="3200" b="1" dirty="0" smtClean="0">
                <a:solidFill>
                  <a:srgbClr val="FF0000"/>
                </a:solidFill>
              </a:rPr>
              <a:t>सब </a:t>
            </a:r>
            <a:r>
              <a:rPr lang="hi-IN" sz="3200" b="1" dirty="0" smtClean="0">
                <a:solidFill>
                  <a:srgbClr val="FF0000"/>
                </a:solidFill>
              </a:rPr>
              <a:t>स्वारथ बँधी लोइ </a:t>
            </a:r>
            <a:r>
              <a:rPr lang="hi-IN" sz="3200" b="1" dirty="0" smtClean="0">
                <a:solidFill>
                  <a:srgbClr val="FF0000"/>
                </a:solidFill>
              </a:rPr>
              <a:t>।</a:t>
            </a:r>
          </a:p>
          <a:p>
            <a:pPr>
              <a:lnSpc>
                <a:spcPct val="200000"/>
              </a:lnSpc>
            </a:pPr>
            <a:r>
              <a:rPr lang="hi-IN" sz="3200" b="1" dirty="0" smtClean="0">
                <a:solidFill>
                  <a:srgbClr val="FF0000"/>
                </a:solidFill>
              </a:rPr>
              <a:t>मन </a:t>
            </a:r>
            <a:r>
              <a:rPr lang="hi-IN" sz="3200" b="1" dirty="0" smtClean="0">
                <a:solidFill>
                  <a:srgbClr val="FF0000"/>
                </a:solidFill>
              </a:rPr>
              <a:t>परतीति न ऊपजै</a:t>
            </a:r>
            <a:r>
              <a:rPr lang="hi-IN" sz="3200" b="1" dirty="0" smtClean="0">
                <a:solidFill>
                  <a:srgbClr val="FF0000"/>
                </a:solidFill>
              </a:rPr>
              <a:t>,</a:t>
            </a:r>
          </a:p>
          <a:p>
            <a:pPr>
              <a:lnSpc>
                <a:spcPct val="200000"/>
              </a:lnSpc>
            </a:pPr>
            <a:r>
              <a:rPr lang="hi-IN" sz="3200" b="1" dirty="0" smtClean="0">
                <a:solidFill>
                  <a:srgbClr val="FF0000"/>
                </a:solidFill>
              </a:rPr>
              <a:t> </a:t>
            </a:r>
            <a:r>
              <a:rPr lang="hi-IN" sz="3200" b="1" dirty="0" smtClean="0">
                <a:solidFill>
                  <a:srgbClr val="FF0000"/>
                </a:solidFill>
              </a:rPr>
              <a:t>जीव बेसास न होइ ।।</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1066800" y="228600"/>
            <a:ext cx="7162800" cy="4572000"/>
          </a:xfrm>
          <a:prstGeom prst="rect">
            <a:avLst/>
          </a:prstGeom>
        </p:spPr>
        <p:txBody>
          <a:bodyPr wrap="square">
            <a:spAutoFit/>
          </a:bodyPr>
          <a:lstStyle/>
          <a:p>
            <a:pPr algn="just">
              <a:lnSpc>
                <a:spcPct val="200000"/>
              </a:lnSpc>
            </a:pPr>
            <a:r>
              <a:rPr lang="hi-IN" sz="3200" dirty="0" smtClean="0"/>
              <a:t> </a:t>
            </a:r>
            <a:r>
              <a:rPr lang="hi-IN" sz="2800" b="1" dirty="0" smtClean="0">
                <a:solidFill>
                  <a:srgbClr val="FF0000"/>
                </a:solidFill>
              </a:rPr>
              <a:t>हे जीव! तेरा कोई परम मित्र नहीं है, सब लोग अपने-अपने स्वार्थ में बँधे हुए हैं। परन्तु तू ऐसा अज्ञानी है कि इस कटू सत्य के प्रति तेरे मन में प्रतीति नहीं होती और न तेरे हृदय में विश्वास जमता है। कोई भी तेरे साथ न जाएगा।</a:t>
            </a:r>
            <a:endParaRPr lang="hi-IN" sz="28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96</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87</cp:revision>
  <dcterms:created xsi:type="dcterms:W3CDTF">2020-04-15T07:39:00Z</dcterms:created>
  <dcterms:modified xsi:type="dcterms:W3CDTF">2020-05-10T02:41:16Z</dcterms:modified>
</cp:coreProperties>
</file>