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6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5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63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59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63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05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0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60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0F109-B58F-4B09-A3D4-385790D832C8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4070B-2D23-48E3-B794-F264F80DA9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458200" cy="6324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00B05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sz="3000" b="1" dirty="0" smtClean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hi-IN" sz="3000" b="1" dirty="0" smtClean="0">
                <a:solidFill>
                  <a:srgbClr val="FF000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मुंशी लाल आर्य महाविद्यालय, कसबा, पूर्णियाँ। </a:t>
            </a:r>
            <a:endParaRPr lang="hi-IN" sz="3000" b="1" dirty="0">
              <a:solidFill>
                <a:srgbClr val="FF0000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hi-IN" sz="2600" b="1" dirty="0">
                <a:solidFill>
                  <a:srgbClr val="0070C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हिन्दी विभाग </a:t>
            </a:r>
          </a:p>
          <a:p>
            <a:pPr>
              <a:lnSpc>
                <a:spcPct val="150000"/>
              </a:lnSpc>
            </a:pP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(</a:t>
            </a:r>
            <a:r>
              <a:rPr lang="hi-IN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कबीर</a:t>
            </a: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की साखी)</a:t>
            </a:r>
            <a:endParaRPr lang="hi-IN" sz="2600" b="1" dirty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en-US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(</a:t>
            </a:r>
            <a:r>
              <a:rPr lang="hi-IN" sz="2400" b="1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मई </a:t>
            </a:r>
            <a:r>
              <a:rPr lang="hi-IN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2020</a:t>
            </a:r>
            <a:r>
              <a:rPr lang="en-US" sz="2400" b="1" dirty="0" smtClean="0">
                <a:solidFill>
                  <a:srgbClr val="00B050"/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)</a:t>
            </a:r>
          </a:p>
          <a:p>
            <a:endParaRPr lang="hi-IN" sz="26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हरेन्द्र कुमार</a:t>
            </a:r>
            <a:endParaRPr lang="en-US" sz="20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असिस्टेंट प्रोफेसर </a:t>
            </a: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हिंदी विभाग</a:t>
            </a:r>
          </a:p>
          <a:p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        एम.एल. आर्य कॉलेज, कसबा, पूर्णियाँ।</a:t>
            </a:r>
          </a:p>
          <a:p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                                            </a:t>
            </a:r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ईमेल-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hkumarbhu@gmail.com</a:t>
            </a:r>
            <a:r>
              <a:rPr lang="hi-IN" sz="2000" b="1" dirty="0" smtClean="0">
                <a:solidFill>
                  <a:schemeClr val="accent6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sz="2600" b="1" dirty="0" smtClean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endParaRPr lang="en-US" sz="2600" b="1" dirty="0">
              <a:solidFill>
                <a:schemeClr val="accent6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3" name="Picture 8" descr="Purnea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5937" y="376237"/>
            <a:ext cx="12366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1" descr="Image result for naac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304800"/>
            <a:ext cx="1758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Subtitle 2"/>
          <p:cNvSpPr>
            <a:spLocks noGrp="1"/>
          </p:cNvSpPr>
          <p:nvPr>
            <p:ph type="subTitle" idx="1"/>
          </p:nvPr>
        </p:nvSpPr>
        <p:spPr>
          <a:xfrm>
            <a:off x="457200" y="685800"/>
            <a:ext cx="7848600" cy="5410200"/>
          </a:xfrm>
        </p:spPr>
        <p:txBody>
          <a:bodyPr>
            <a:normAutofit/>
          </a:bodyPr>
          <a:lstStyle/>
          <a:p>
            <a:r>
              <a:rPr lang="en-US" altLang="en-US" sz="2800" b="1" u="sng" dirty="0" err="1" smtClean="0">
                <a:solidFill>
                  <a:srgbClr val="FF0000"/>
                </a:solidFill>
              </a:rPr>
              <a:t>दिनांक</a:t>
            </a:r>
            <a:r>
              <a:rPr lang="en-US" altLang="en-US" sz="2800" b="1" u="sng" dirty="0" smtClean="0">
                <a:solidFill>
                  <a:srgbClr val="FF0000"/>
                </a:solidFill>
              </a:rPr>
              <a:t>- </a:t>
            </a:r>
            <a:r>
              <a:rPr lang="hi-IN" altLang="en-US" sz="2800" b="1" u="sng" smtClean="0">
                <a:solidFill>
                  <a:srgbClr val="FF0000"/>
                </a:solidFill>
              </a:rPr>
              <a:t>13</a:t>
            </a:r>
            <a:r>
              <a:rPr lang="en-US" altLang="en-US" sz="2800" b="1" u="sng" smtClean="0">
                <a:solidFill>
                  <a:srgbClr val="FF0000"/>
                </a:solidFill>
              </a:rPr>
              <a:t>-</a:t>
            </a:r>
            <a:r>
              <a:rPr lang="hi-IN" altLang="en-US" sz="2800" b="1" u="sng" dirty="0" smtClean="0">
                <a:solidFill>
                  <a:srgbClr val="FF0000"/>
                </a:solidFill>
              </a:rPr>
              <a:t>05</a:t>
            </a:r>
            <a:r>
              <a:rPr lang="en-US" altLang="en-US" sz="2800" b="1" u="sng" dirty="0" smtClean="0">
                <a:solidFill>
                  <a:srgbClr val="FF0000"/>
                </a:solidFill>
              </a:rPr>
              <a:t>-</a:t>
            </a:r>
            <a:r>
              <a:rPr lang="hi-IN" altLang="en-US" sz="2800" b="1" u="sng" dirty="0" smtClean="0">
                <a:solidFill>
                  <a:srgbClr val="FF0000"/>
                </a:solidFill>
              </a:rPr>
              <a:t>2020</a:t>
            </a:r>
          </a:p>
          <a:p>
            <a:pPr algn="just"/>
            <a:r>
              <a:rPr lang="hi-IN" sz="2800" b="1" dirty="0" smtClean="0">
                <a:solidFill>
                  <a:srgbClr val="FF0000"/>
                </a:solidFill>
              </a:rPr>
              <a:t>    </a:t>
            </a:r>
          </a:p>
          <a:p>
            <a:pPr>
              <a:lnSpc>
                <a:spcPct val="200000"/>
              </a:lnSpc>
            </a:pPr>
            <a:r>
              <a:rPr lang="hi-IN" sz="2800" b="1" dirty="0" smtClean="0">
                <a:solidFill>
                  <a:srgbClr val="FF0000"/>
                </a:solidFill>
              </a:rPr>
              <a:t>जीवन मरन बिचारि करि, </a:t>
            </a:r>
          </a:p>
          <a:p>
            <a:pPr>
              <a:lnSpc>
                <a:spcPct val="200000"/>
              </a:lnSpc>
            </a:pPr>
            <a:r>
              <a:rPr lang="hi-IN" sz="2800" b="1" dirty="0" smtClean="0">
                <a:solidFill>
                  <a:srgbClr val="FF0000"/>
                </a:solidFill>
              </a:rPr>
              <a:t>कूरे काँम निवारि ।</a:t>
            </a:r>
          </a:p>
          <a:p>
            <a:pPr>
              <a:lnSpc>
                <a:spcPct val="200000"/>
              </a:lnSpc>
            </a:pPr>
            <a:r>
              <a:rPr lang="hi-IN" sz="2800" b="1" dirty="0" smtClean="0">
                <a:solidFill>
                  <a:srgbClr val="FF0000"/>
                </a:solidFill>
              </a:rPr>
              <a:t>जिहिं पंथा तोहि चालनां, </a:t>
            </a:r>
          </a:p>
          <a:p>
            <a:pPr>
              <a:lnSpc>
                <a:spcPct val="200000"/>
              </a:lnSpc>
            </a:pPr>
            <a:r>
              <a:rPr lang="hi-IN" sz="2800" b="1" dirty="0" smtClean="0">
                <a:solidFill>
                  <a:srgbClr val="FF0000"/>
                </a:solidFill>
              </a:rPr>
              <a:t>सोई पंथ सँवारि ।।</a:t>
            </a:r>
            <a:endParaRPr lang="hi-IN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1066800" y="457200"/>
            <a:ext cx="6934200" cy="5410200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hi-IN" sz="3000" b="1" dirty="0" smtClean="0">
                <a:solidFill>
                  <a:srgbClr val="FF0000"/>
                </a:solidFill>
              </a:rPr>
              <a:t> </a:t>
            </a:r>
            <a:r>
              <a:rPr lang="hi-IN" sz="2800" b="1" dirty="0" smtClean="0">
                <a:solidFill>
                  <a:srgbClr val="FF0000"/>
                </a:solidFill>
              </a:rPr>
              <a:t> </a:t>
            </a:r>
            <a:r>
              <a:rPr lang="hi-IN" b="1" dirty="0" smtClean="0">
                <a:solidFill>
                  <a:srgbClr val="FF0000"/>
                </a:solidFill>
              </a:rPr>
              <a:t>कबीर कहते हैं कि जीवन-मरण का विचार कर अर्थात् यह समझ ले कि जीवन थोड़े दिन का है, अन्तत: मरना है। इसलिए अक्षम्य कर्मों का परित्याग कर और जिस भक्ति मार्ग पर तुझे चलना है, उसे अभी से सुधार ले।</a:t>
            </a:r>
            <a:endParaRPr lang="hi-I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543800" cy="5029200"/>
          </a:xfrm>
        </p:spPr>
        <p:txBody>
          <a:bodyPr>
            <a:noAutofit/>
          </a:bodyPr>
          <a:lstStyle/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r>
              <a:rPr lang="en-US" sz="3500" dirty="0">
                <a:solidFill>
                  <a:srgbClr val="FF0000"/>
                </a:solidFill>
              </a:rPr>
              <a:t>                      </a:t>
            </a:r>
            <a:r>
              <a:rPr lang="en-US" sz="3500" dirty="0" smtClean="0">
                <a:solidFill>
                  <a:srgbClr val="FF0000"/>
                </a:solidFill>
              </a:rPr>
              <a:t>           </a:t>
            </a:r>
            <a:endParaRPr lang="hi-IN" sz="35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609600"/>
            <a:ext cx="6172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hi-IN" sz="3200" b="1" dirty="0" smtClean="0">
                <a:solidFill>
                  <a:srgbClr val="FF0000"/>
                </a:solidFill>
              </a:rPr>
              <a:t>हाड़ जरै ज्यौं लाकड़ी, </a:t>
            </a:r>
          </a:p>
          <a:p>
            <a:pPr>
              <a:lnSpc>
                <a:spcPct val="200000"/>
              </a:lnSpc>
            </a:pPr>
            <a:r>
              <a:rPr lang="hi-IN" sz="3200" b="1" dirty="0" smtClean="0">
                <a:solidFill>
                  <a:srgbClr val="FF0000"/>
                </a:solidFill>
              </a:rPr>
              <a:t>केस जरैं ज्यों घास ।</a:t>
            </a:r>
          </a:p>
          <a:p>
            <a:pPr>
              <a:lnSpc>
                <a:spcPct val="200000"/>
              </a:lnSpc>
            </a:pPr>
            <a:r>
              <a:rPr lang="hi-IN" sz="3200" b="1" dirty="0" smtClean="0">
                <a:solidFill>
                  <a:srgbClr val="FF0000"/>
                </a:solidFill>
              </a:rPr>
              <a:t>सब तन जलता देखि करि,</a:t>
            </a:r>
          </a:p>
          <a:p>
            <a:pPr>
              <a:lnSpc>
                <a:spcPct val="200000"/>
              </a:lnSpc>
            </a:pPr>
            <a:r>
              <a:rPr lang="hi-IN" sz="3200" b="1" dirty="0" smtClean="0">
                <a:solidFill>
                  <a:srgbClr val="FF0000"/>
                </a:solidFill>
              </a:rPr>
              <a:t> भया कबीर उदास ।।</a:t>
            </a:r>
            <a:endParaRPr lang="hi-IN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543800" cy="5029200"/>
          </a:xfrm>
        </p:spPr>
        <p:txBody>
          <a:bodyPr>
            <a:noAutofit/>
          </a:bodyPr>
          <a:lstStyle/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r>
              <a:rPr lang="en-US" sz="3500" b="1" dirty="0">
                <a:solidFill>
                  <a:srgbClr val="FF0000"/>
                </a:solidFill>
              </a:rPr>
              <a:t>                                  </a:t>
            </a:r>
            <a:endParaRPr lang="hi-IN" sz="35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28600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hi-IN" sz="3200" dirty="0" smtClean="0"/>
              <a:t> </a:t>
            </a:r>
            <a:r>
              <a:rPr lang="hi-IN" sz="3200" b="1" dirty="0" smtClean="0">
                <a:solidFill>
                  <a:srgbClr val="FF0000"/>
                </a:solidFill>
              </a:rPr>
              <a:t>कबीरदास कहते हैं मृत्यु के उपरान्त हड्डियाँ लकड़ी के समान जलती हैं और केश घास के समान। सारे शरीर को जलता देखकर कबीर को संसार से विराग हो गया।</a:t>
            </a:r>
            <a:endParaRPr lang="hi-IN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"/>
            <a:ext cx="7543800" cy="5029200"/>
          </a:xfrm>
        </p:spPr>
        <p:txBody>
          <a:bodyPr>
            <a:noAutofit/>
          </a:bodyPr>
          <a:lstStyle/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endParaRPr lang="hi-IN" sz="3500" b="1" dirty="0">
              <a:solidFill>
                <a:srgbClr val="FF0000"/>
              </a:solidFill>
            </a:endParaRPr>
          </a:p>
          <a:p>
            <a:pPr algn="just"/>
            <a:r>
              <a:rPr lang="en-US" sz="3500" b="1" dirty="0">
                <a:solidFill>
                  <a:srgbClr val="FF0000"/>
                </a:solidFill>
              </a:rPr>
              <a:t>                                  </a:t>
            </a:r>
            <a:endParaRPr lang="hi-IN" sz="35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228600"/>
            <a:ext cx="83058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i-IN" sz="2800" b="1" dirty="0" smtClean="0">
                <a:solidFill>
                  <a:srgbClr val="FF0000"/>
                </a:solidFill>
              </a:rPr>
              <a:t>              </a:t>
            </a: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endParaRPr lang="hi-IN" sz="2800" b="1" dirty="0" smtClean="0">
              <a:solidFill>
                <a:srgbClr val="FF0000"/>
              </a:solidFill>
            </a:endParaRPr>
          </a:p>
          <a:p>
            <a:pPr algn="just"/>
            <a:r>
              <a:rPr lang="hi-IN" sz="2800" b="1" dirty="0" smtClean="0">
                <a:solidFill>
                  <a:srgbClr val="FF0000"/>
                </a:solidFill>
              </a:rPr>
              <a:t>                </a:t>
            </a:r>
            <a:r>
              <a:rPr lang="hi-IN" sz="4000" b="1" i="1" dirty="0" smtClean="0">
                <a:solidFill>
                  <a:srgbClr val="FF0000"/>
                </a:solidFill>
              </a:rPr>
              <a:t>धन्यवाद्</a:t>
            </a:r>
          </a:p>
          <a:p>
            <a:pPr algn="just"/>
            <a:endParaRPr lang="hi-IN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95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81</cp:revision>
  <dcterms:created xsi:type="dcterms:W3CDTF">2020-04-15T07:39:00Z</dcterms:created>
  <dcterms:modified xsi:type="dcterms:W3CDTF">2020-05-10T02:32:32Z</dcterms:modified>
</cp:coreProperties>
</file>