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कबीर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की साखी)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मई 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3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7848600" cy="5410200"/>
          </a:xfrm>
        </p:spPr>
        <p:txBody>
          <a:bodyPr>
            <a:normAutofit/>
          </a:bodyPr>
          <a:lstStyle/>
          <a:p>
            <a:r>
              <a:rPr lang="en-US" altLang="en-US" sz="28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 </a:t>
            </a:r>
            <a:r>
              <a:rPr lang="hi-IN" altLang="en-US" sz="2800" b="1" u="sng" smtClean="0">
                <a:solidFill>
                  <a:srgbClr val="FF0000"/>
                </a:solidFill>
              </a:rPr>
              <a:t>13</a:t>
            </a:r>
            <a:r>
              <a:rPr lang="en-US" altLang="en-US" sz="2800" b="1" u="sng" smtClean="0">
                <a:solidFill>
                  <a:srgbClr val="FF0000"/>
                </a:solidFill>
              </a:rPr>
              <a:t>-</a:t>
            </a:r>
            <a:r>
              <a:rPr lang="hi-IN" altLang="en-US" sz="2800" b="1" u="sng" dirty="0" smtClean="0">
                <a:solidFill>
                  <a:srgbClr val="FF0000"/>
                </a:solidFill>
              </a:rPr>
              <a:t>05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</a:t>
            </a:r>
            <a:r>
              <a:rPr lang="hi-IN" altLang="en-US" sz="2800" b="1" u="sng" dirty="0" smtClean="0">
                <a:solidFill>
                  <a:srgbClr val="FF0000"/>
                </a:solidFill>
              </a:rPr>
              <a:t>2020</a:t>
            </a: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जीवन मरन बिचारि करि,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कूरे काँम निवारि ।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जिहिं पंथा तोहि चालनां,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सोई पंथ सँवारि ।।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066800" y="457200"/>
            <a:ext cx="6934200" cy="5410200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hi-IN" sz="3000" b="1" dirty="0" smtClean="0">
                <a:solidFill>
                  <a:srgbClr val="FF0000"/>
                </a:solidFill>
              </a:rPr>
              <a:t> </a:t>
            </a:r>
            <a:r>
              <a:rPr lang="hi-IN" sz="2800" b="1" dirty="0" smtClean="0">
                <a:solidFill>
                  <a:srgbClr val="FF0000"/>
                </a:solidFill>
              </a:rPr>
              <a:t> </a:t>
            </a:r>
            <a:r>
              <a:rPr lang="hi-IN" b="1" dirty="0" smtClean="0">
                <a:solidFill>
                  <a:srgbClr val="FF0000"/>
                </a:solidFill>
              </a:rPr>
              <a:t>कबीर कहते हैं कि जीवन-मरण का विचार कर अर्थात् यह समझ ले कि जीवन थोड़े दिन का है, अन्तत: मरना है। इसलिए अक्षम्य कर्मों का परित्याग कर और जिस भक्ति मार्ग पर तुझे चलना है, उसे अभी से सुधार ले।</a:t>
            </a:r>
            <a:endParaRPr lang="hi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dirty="0">
                <a:solidFill>
                  <a:srgbClr val="FF0000"/>
                </a:solidFill>
              </a:rPr>
              <a:t>                      </a:t>
            </a:r>
            <a:r>
              <a:rPr lang="en-US" sz="3500" dirty="0" smtClean="0">
                <a:solidFill>
                  <a:srgbClr val="FF0000"/>
                </a:solidFill>
              </a:rPr>
              <a:t>           </a:t>
            </a:r>
            <a:endParaRPr lang="hi-IN" sz="35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609600"/>
            <a:ext cx="6172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हाड़ जरै ज्यौं लाकड़ी, </a:t>
            </a:r>
          </a:p>
          <a:p>
            <a:pPr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केस जरैं ज्यों घास ।</a:t>
            </a:r>
          </a:p>
          <a:p>
            <a:pPr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सब तन जलता देखि करि,</a:t>
            </a:r>
          </a:p>
          <a:p>
            <a:pPr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 भया कबीर उदास ।।</a:t>
            </a:r>
            <a:endParaRPr lang="hi-I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28600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i-IN" sz="3200" dirty="0" smtClean="0"/>
              <a:t> </a:t>
            </a:r>
            <a:r>
              <a:rPr lang="hi-IN" sz="3200" b="1" dirty="0" smtClean="0">
                <a:solidFill>
                  <a:srgbClr val="FF0000"/>
                </a:solidFill>
              </a:rPr>
              <a:t>कबीरदास कहते हैं मृत्यु के उपरान्त हड्डियाँ लकड़ी के समान जलती हैं और केश घास के समान। सारे शरीर को जलता देखकर कबीर को संसार से विराग हो गया।</a:t>
            </a:r>
            <a:endParaRPr lang="hi-I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95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81</cp:revision>
  <dcterms:created xsi:type="dcterms:W3CDTF">2020-04-15T07:39:00Z</dcterms:created>
  <dcterms:modified xsi:type="dcterms:W3CDTF">2020-05-10T02:32:32Z</dcterms:modified>
</cp:coreProperties>
</file>