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5/10/2020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कबीर</a:t>
            </a:r>
            <a:r>
              <a:rPr lang="en-US" sz="2600" b="1" dirty="0" smtClean="0">
                <a:solidFill>
                  <a:schemeClr val="accent6">
                    <a:lumMod val="50000"/>
                  </a:schemeClr>
                </a:solidFill>
                <a:latin typeface="Nirmala UI" panose="020B0502040204020203" pitchFamily="34" charset="0"/>
                <a:cs typeface="Nirmala UI" panose="020B0502040204020203" pitchFamily="34" charset="0"/>
              </a:rPr>
              <a:t> की साखी)</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smtClean="0">
                <a:solidFill>
                  <a:srgbClr val="00B050"/>
                </a:solidFill>
                <a:latin typeface="Nirmala UI" panose="020B0502040204020203" pitchFamily="34" charset="0"/>
                <a:cs typeface="Nirmala UI" panose="020B0502040204020203" pitchFamily="34" charset="0"/>
              </a:rPr>
              <a:t> मई </a:t>
            </a:r>
            <a:r>
              <a:rPr lang="hi-IN" sz="2400" b="1" dirty="0" smtClean="0">
                <a:solidFill>
                  <a:srgbClr val="00B050"/>
                </a:solidFill>
                <a:latin typeface="Nirmala UI" panose="020B0502040204020203" pitchFamily="34" charset="0"/>
                <a:cs typeface="Nirmala UI" panose="020B0502040204020203" pitchFamily="34" charset="0"/>
              </a:rPr>
              <a:t>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457200" y="685800"/>
            <a:ext cx="7848600" cy="5410200"/>
          </a:xfrm>
        </p:spPr>
        <p:txBody>
          <a:bodyPr>
            <a:normAutofit/>
          </a:bodyPr>
          <a:lstStyle/>
          <a:p>
            <a:r>
              <a:rPr lang="en-US" altLang="en-US" sz="2800" b="1" u="sng" dirty="0" err="1" smtClean="0">
                <a:solidFill>
                  <a:srgbClr val="FF0000"/>
                </a:solidFill>
              </a:rPr>
              <a:t>दिनांक</a:t>
            </a:r>
            <a:r>
              <a:rPr lang="en-US" altLang="en-US" sz="2800" b="1" u="sng" dirty="0" smtClean="0">
                <a:solidFill>
                  <a:srgbClr val="FF0000"/>
                </a:solidFill>
              </a:rPr>
              <a:t>- </a:t>
            </a:r>
            <a:r>
              <a:rPr lang="hi-IN" altLang="en-US" sz="2800" b="1" u="sng" dirty="0" smtClean="0">
                <a:solidFill>
                  <a:srgbClr val="FF0000"/>
                </a:solidFill>
              </a:rPr>
              <a:t>12</a:t>
            </a:r>
            <a:r>
              <a:rPr lang="en-US" altLang="en-US" sz="2800" b="1" u="sng" dirty="0" smtClean="0">
                <a:solidFill>
                  <a:srgbClr val="FF0000"/>
                </a:solidFill>
              </a:rPr>
              <a:t>-</a:t>
            </a:r>
            <a:r>
              <a:rPr lang="hi-IN" altLang="en-US" sz="2800" b="1" u="sng" dirty="0" smtClean="0">
                <a:solidFill>
                  <a:srgbClr val="FF0000"/>
                </a:solidFill>
              </a:rPr>
              <a:t>05</a:t>
            </a:r>
            <a:r>
              <a:rPr lang="en-US" altLang="en-US" sz="2800" b="1" u="sng" dirty="0" smtClean="0">
                <a:solidFill>
                  <a:srgbClr val="FF0000"/>
                </a:solidFill>
              </a:rPr>
              <a:t>-</a:t>
            </a:r>
            <a:r>
              <a:rPr lang="hi-IN" altLang="en-US" sz="2800" b="1" u="sng" dirty="0" smtClean="0">
                <a:solidFill>
                  <a:srgbClr val="FF0000"/>
                </a:solidFill>
              </a:rPr>
              <a:t>2020</a:t>
            </a:r>
          </a:p>
          <a:p>
            <a:pPr algn="just"/>
            <a:r>
              <a:rPr lang="hi-IN" sz="2800" b="1" dirty="0" smtClean="0">
                <a:solidFill>
                  <a:srgbClr val="FF0000"/>
                </a:solidFill>
              </a:rPr>
              <a:t>    </a:t>
            </a:r>
          </a:p>
          <a:p>
            <a:pPr>
              <a:lnSpc>
                <a:spcPct val="200000"/>
              </a:lnSpc>
            </a:pPr>
            <a:r>
              <a:rPr lang="hi-IN" sz="2800" b="1" dirty="0" smtClean="0">
                <a:solidFill>
                  <a:srgbClr val="FF0000"/>
                </a:solidFill>
              </a:rPr>
              <a:t>कबीर कहा गरबियो, </a:t>
            </a:r>
            <a:endParaRPr lang="hi-IN" sz="2800" b="1" dirty="0" smtClean="0">
              <a:solidFill>
                <a:srgbClr val="FF0000"/>
              </a:solidFill>
            </a:endParaRPr>
          </a:p>
          <a:p>
            <a:pPr>
              <a:lnSpc>
                <a:spcPct val="200000"/>
              </a:lnSpc>
            </a:pPr>
            <a:r>
              <a:rPr lang="hi-IN" sz="2800" b="1" dirty="0" smtClean="0">
                <a:solidFill>
                  <a:srgbClr val="FF0000"/>
                </a:solidFill>
              </a:rPr>
              <a:t>इस </a:t>
            </a:r>
            <a:r>
              <a:rPr lang="hi-IN" sz="2800" b="1" dirty="0" smtClean="0">
                <a:solidFill>
                  <a:srgbClr val="FF0000"/>
                </a:solidFill>
              </a:rPr>
              <a:t>जोवन की आस </a:t>
            </a:r>
            <a:r>
              <a:rPr lang="hi-IN" sz="2800" b="1" dirty="0" smtClean="0">
                <a:solidFill>
                  <a:srgbClr val="FF0000"/>
                </a:solidFill>
              </a:rPr>
              <a:t>।</a:t>
            </a:r>
          </a:p>
          <a:p>
            <a:pPr>
              <a:lnSpc>
                <a:spcPct val="200000"/>
              </a:lnSpc>
            </a:pPr>
            <a:r>
              <a:rPr lang="hi-IN" sz="2800" b="1" dirty="0" smtClean="0">
                <a:solidFill>
                  <a:srgbClr val="FF0000"/>
                </a:solidFill>
              </a:rPr>
              <a:t>केसू </a:t>
            </a:r>
            <a:r>
              <a:rPr lang="hi-IN" sz="2800" b="1" dirty="0" smtClean="0">
                <a:solidFill>
                  <a:srgbClr val="FF0000"/>
                </a:solidFill>
              </a:rPr>
              <a:t>फूले दिवस दोइ, </a:t>
            </a:r>
            <a:endParaRPr lang="hi-IN" sz="2800" b="1" dirty="0" smtClean="0">
              <a:solidFill>
                <a:srgbClr val="FF0000"/>
              </a:solidFill>
            </a:endParaRPr>
          </a:p>
          <a:p>
            <a:pPr>
              <a:lnSpc>
                <a:spcPct val="200000"/>
              </a:lnSpc>
            </a:pPr>
            <a:r>
              <a:rPr lang="hi-IN" sz="2800" b="1" dirty="0" smtClean="0">
                <a:solidFill>
                  <a:srgbClr val="FF0000"/>
                </a:solidFill>
              </a:rPr>
              <a:t>खंखर </a:t>
            </a:r>
            <a:r>
              <a:rPr lang="hi-IN" sz="2800" b="1" dirty="0" smtClean="0">
                <a:solidFill>
                  <a:srgbClr val="FF0000"/>
                </a:solidFill>
              </a:rPr>
              <a:t>भये पलास ।।</a:t>
            </a: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609600" y="228600"/>
            <a:ext cx="8305800" cy="5867400"/>
          </a:xfrm>
        </p:spPr>
        <p:txBody>
          <a:bodyPr>
            <a:noAutofit/>
          </a:bodyPr>
          <a:lstStyle/>
          <a:p>
            <a:pPr algn="just">
              <a:lnSpc>
                <a:spcPct val="200000"/>
              </a:lnSpc>
            </a:pPr>
            <a:r>
              <a:rPr lang="hi-IN" sz="3000" b="1" dirty="0" smtClean="0">
                <a:solidFill>
                  <a:srgbClr val="FF0000"/>
                </a:solidFill>
              </a:rPr>
              <a:t> </a:t>
            </a:r>
            <a:r>
              <a:rPr lang="hi-IN" sz="2800" dirty="0" smtClean="0"/>
              <a:t> </a:t>
            </a:r>
            <a:r>
              <a:rPr lang="hi-IN" sz="2800" b="1" dirty="0" smtClean="0">
                <a:solidFill>
                  <a:srgbClr val="FF0000"/>
                </a:solidFill>
              </a:rPr>
              <a:t>कबीर कहते हैं कि यौवन पर गर्व करना व्यर्थ है। यह क्षणभंगुर है। पलाश के फूल के समान इसकी बहार थोड़े दिनों के लिए है। जैसे यह फूल थोड़े ही दिनों में मुर्झा कर गिर जाता है, वैसे ही जवानी की प्रफुल्लता भी अल्प दिनों की होती है। कुछ दिनों के पश्चात जैसे पलाश पत्र-पुष्प-विहीन होकर ठूँठमात्र रह जाता है, वैसे ही यह शरीर भी यौवन-विहीन होकर कंकालमात्र रह जाता है।</a:t>
            </a:r>
            <a:endParaRPr lang="hi-IN" sz="28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dirty="0">
                <a:solidFill>
                  <a:srgbClr val="FF0000"/>
                </a:solidFill>
              </a:rPr>
              <a:t>                      </a:t>
            </a:r>
            <a:r>
              <a:rPr lang="en-US" sz="3500" dirty="0" smtClean="0">
                <a:solidFill>
                  <a:srgbClr val="FF0000"/>
                </a:solidFill>
              </a:rPr>
              <a:t>           </a:t>
            </a:r>
            <a:endParaRPr lang="hi-IN" sz="3500" dirty="0">
              <a:solidFill>
                <a:srgbClr val="FF0000"/>
              </a:solidFill>
            </a:endParaRPr>
          </a:p>
        </p:txBody>
      </p:sp>
      <p:sp>
        <p:nvSpPr>
          <p:cNvPr id="5" name="Rectangle 4"/>
          <p:cNvSpPr/>
          <p:nvPr/>
        </p:nvSpPr>
        <p:spPr>
          <a:xfrm>
            <a:off x="2133600" y="609600"/>
            <a:ext cx="6172200" cy="4031873"/>
          </a:xfrm>
          <a:prstGeom prst="rect">
            <a:avLst/>
          </a:prstGeom>
        </p:spPr>
        <p:txBody>
          <a:bodyPr wrap="square">
            <a:spAutoFit/>
          </a:bodyPr>
          <a:lstStyle/>
          <a:p>
            <a:pPr>
              <a:lnSpc>
                <a:spcPct val="200000"/>
              </a:lnSpc>
            </a:pPr>
            <a:r>
              <a:rPr lang="hi-IN" sz="3200" b="1" dirty="0" smtClean="0">
                <a:solidFill>
                  <a:srgbClr val="FF0000"/>
                </a:solidFill>
              </a:rPr>
              <a:t>कबीर कहा गरबियो, </a:t>
            </a:r>
            <a:endParaRPr lang="hi-IN" sz="3200" b="1" dirty="0" smtClean="0">
              <a:solidFill>
                <a:srgbClr val="FF0000"/>
              </a:solidFill>
            </a:endParaRPr>
          </a:p>
          <a:p>
            <a:pPr>
              <a:lnSpc>
                <a:spcPct val="200000"/>
              </a:lnSpc>
            </a:pPr>
            <a:r>
              <a:rPr lang="hi-IN" sz="3200" b="1" dirty="0" smtClean="0">
                <a:solidFill>
                  <a:srgbClr val="FF0000"/>
                </a:solidFill>
              </a:rPr>
              <a:t>ऊँचे </a:t>
            </a:r>
            <a:r>
              <a:rPr lang="hi-IN" sz="3200" b="1" dirty="0" smtClean="0">
                <a:solidFill>
                  <a:srgbClr val="FF0000"/>
                </a:solidFill>
              </a:rPr>
              <a:t>देखि अवास </a:t>
            </a:r>
            <a:r>
              <a:rPr lang="hi-IN" sz="3200" b="1" dirty="0" smtClean="0">
                <a:solidFill>
                  <a:srgbClr val="FF0000"/>
                </a:solidFill>
              </a:rPr>
              <a:t>।</a:t>
            </a:r>
          </a:p>
          <a:p>
            <a:pPr>
              <a:lnSpc>
                <a:spcPct val="200000"/>
              </a:lnSpc>
            </a:pPr>
            <a:r>
              <a:rPr lang="hi-IN" sz="3200" b="1" dirty="0" smtClean="0">
                <a:solidFill>
                  <a:srgbClr val="FF0000"/>
                </a:solidFill>
              </a:rPr>
              <a:t>काल्हि </a:t>
            </a:r>
            <a:r>
              <a:rPr lang="hi-IN" sz="3200" b="1" dirty="0" smtClean="0">
                <a:solidFill>
                  <a:srgbClr val="FF0000"/>
                </a:solidFill>
              </a:rPr>
              <a:t>परौ भुई लोटना, </a:t>
            </a:r>
            <a:endParaRPr lang="hi-IN" sz="3200" b="1" dirty="0" smtClean="0">
              <a:solidFill>
                <a:srgbClr val="FF0000"/>
              </a:solidFill>
            </a:endParaRPr>
          </a:p>
          <a:p>
            <a:pPr>
              <a:lnSpc>
                <a:spcPct val="200000"/>
              </a:lnSpc>
            </a:pPr>
            <a:r>
              <a:rPr lang="hi-IN" sz="3200" b="1" dirty="0" smtClean="0">
                <a:solidFill>
                  <a:srgbClr val="FF0000"/>
                </a:solidFill>
              </a:rPr>
              <a:t>ऊपरि </a:t>
            </a:r>
            <a:r>
              <a:rPr lang="hi-IN" sz="3200" b="1" dirty="0" smtClean="0">
                <a:solidFill>
                  <a:srgbClr val="FF0000"/>
                </a:solidFill>
              </a:rPr>
              <a:t>जमिहै घास ।।</a:t>
            </a:r>
            <a:endParaRPr lang="hi-IN" sz="32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533400" y="228600"/>
            <a:ext cx="7848600" cy="4893647"/>
          </a:xfrm>
          <a:prstGeom prst="rect">
            <a:avLst/>
          </a:prstGeom>
        </p:spPr>
        <p:txBody>
          <a:bodyPr wrap="square">
            <a:spAutoFit/>
          </a:bodyPr>
          <a:lstStyle/>
          <a:p>
            <a:pPr algn="just">
              <a:lnSpc>
                <a:spcPct val="200000"/>
              </a:lnSpc>
            </a:pPr>
            <a:r>
              <a:rPr lang="hi-IN" sz="3200" dirty="0" smtClean="0"/>
              <a:t> </a:t>
            </a:r>
            <a:r>
              <a:rPr lang="hi-IN" sz="3200" b="1" dirty="0" smtClean="0">
                <a:solidFill>
                  <a:srgbClr val="FF0000"/>
                </a:solidFill>
              </a:rPr>
              <a:t>कबीरदास कहते हैं कि ऊँचे-ऊँचे महलों को देखकर क्यों गर्व करते हो? शीघ्र ही निधन होने पर जमीन के अन्दर लेटना होगा अर्थात् दफना दिए जाओगे और ऊपर घास जम जाएगी।</a:t>
            </a:r>
            <a:endParaRPr lang="hi-IN" sz="32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TotalTime>
  <Words>91</Words>
  <Application>Microsoft Office PowerPoint</Application>
  <PresentationFormat>On-screen Show (4:3)</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78</cp:revision>
  <dcterms:created xsi:type="dcterms:W3CDTF">2020-04-15T07:39:00Z</dcterms:created>
  <dcterms:modified xsi:type="dcterms:W3CDTF">2020-05-10T02:28:58Z</dcterms:modified>
</cp:coreProperties>
</file>