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5/8/2020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5/8/2020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09</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मन परतीति न प्रेम रस, </a:t>
            </a:r>
            <a:endParaRPr lang="hi-IN" sz="2800" b="1" dirty="0" smtClean="0">
              <a:solidFill>
                <a:srgbClr val="FF0000"/>
              </a:solidFill>
            </a:endParaRPr>
          </a:p>
          <a:p>
            <a:pPr>
              <a:lnSpc>
                <a:spcPct val="200000"/>
              </a:lnSpc>
            </a:pPr>
            <a:r>
              <a:rPr lang="hi-IN" sz="2800" b="1" dirty="0" smtClean="0">
                <a:solidFill>
                  <a:srgbClr val="FF0000"/>
                </a:solidFill>
              </a:rPr>
              <a:t>ना </a:t>
            </a:r>
            <a:r>
              <a:rPr lang="hi-IN" sz="2800" b="1" dirty="0" smtClean="0">
                <a:solidFill>
                  <a:srgbClr val="FF0000"/>
                </a:solidFill>
              </a:rPr>
              <a:t>इस तन में ढंग।</a:t>
            </a:r>
            <a:br>
              <a:rPr lang="hi-IN" sz="2800" b="1" dirty="0" smtClean="0">
                <a:solidFill>
                  <a:srgbClr val="FF0000"/>
                </a:solidFill>
              </a:rPr>
            </a:br>
            <a:r>
              <a:rPr lang="hi-IN" sz="2800" b="1" dirty="0" smtClean="0">
                <a:solidFill>
                  <a:srgbClr val="FF0000"/>
                </a:solidFill>
              </a:rPr>
              <a:t>क्या जाणौ उस पीव सूं </a:t>
            </a:r>
            <a:endParaRPr lang="hi-IN" sz="2800" b="1" dirty="0" smtClean="0">
              <a:solidFill>
                <a:srgbClr val="FF0000"/>
              </a:solidFill>
            </a:endParaRPr>
          </a:p>
          <a:p>
            <a:pPr>
              <a:lnSpc>
                <a:spcPct val="200000"/>
              </a:lnSpc>
            </a:pPr>
            <a:r>
              <a:rPr lang="hi-IN" sz="2800" b="1" dirty="0" smtClean="0">
                <a:solidFill>
                  <a:srgbClr val="FF0000"/>
                </a:solidFill>
              </a:rPr>
              <a:t>कैसी </a:t>
            </a:r>
            <a:r>
              <a:rPr lang="hi-IN" sz="2800" b="1" dirty="0" smtClean="0">
                <a:solidFill>
                  <a:srgbClr val="FF0000"/>
                </a:solidFill>
              </a:rPr>
              <a:t>रहसि संग।।</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1219200" y="228600"/>
            <a:ext cx="7162800" cy="5257800"/>
          </a:xfrm>
        </p:spPr>
        <p:txBody>
          <a:bodyPr>
            <a:noAutofit/>
          </a:bodyPr>
          <a:lstStyle/>
          <a:p>
            <a:pPr algn="just">
              <a:lnSpc>
                <a:spcPct val="200000"/>
              </a:lnSpc>
            </a:pPr>
            <a:r>
              <a:rPr lang="hi-IN" sz="3000" b="1" dirty="0" smtClean="0">
                <a:solidFill>
                  <a:srgbClr val="FF0000"/>
                </a:solidFill>
              </a:rPr>
              <a:t> </a:t>
            </a:r>
            <a:r>
              <a:rPr lang="hi-IN" sz="2800" dirty="0" smtClean="0"/>
              <a:t> </a:t>
            </a:r>
            <a:r>
              <a:rPr lang="hi-IN" sz="3000" b="1" dirty="0" smtClean="0">
                <a:solidFill>
                  <a:srgbClr val="FF0000"/>
                </a:solidFill>
              </a:rPr>
              <a:t>कबीर कहते हैं - </a:t>
            </a:r>
            <a:r>
              <a:rPr lang="hi-IN" sz="2800" b="1" dirty="0" smtClean="0">
                <a:solidFill>
                  <a:srgbClr val="FF0000"/>
                </a:solidFill>
              </a:rPr>
              <a:t>ऐसे अलौकिक प्रिय को जब आत्मा नहीं पाती तो उसके वियोग में विचलित रहती है। जब से गुरु ने उस परमात्मा का ज्ञान करवाया है, भक्त तभी से उसके लिये व्याकुल है।</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dirty="0">
                <a:solidFill>
                  <a:srgbClr val="FF0000"/>
                </a:solidFill>
              </a:rPr>
              <a:t>                      </a:t>
            </a:r>
            <a:r>
              <a:rPr lang="en-US" sz="3500" dirty="0" smtClean="0">
                <a:solidFill>
                  <a:srgbClr val="FF0000"/>
                </a:solidFill>
              </a:rPr>
              <a:t>           </a:t>
            </a:r>
            <a:endParaRPr lang="hi-IN" sz="3500" dirty="0">
              <a:solidFill>
                <a:srgbClr val="FF0000"/>
              </a:solidFill>
            </a:endParaRPr>
          </a:p>
        </p:txBody>
      </p:sp>
      <p:sp>
        <p:nvSpPr>
          <p:cNvPr id="5" name="Rectangle 4"/>
          <p:cNvSpPr/>
          <p:nvPr/>
        </p:nvSpPr>
        <p:spPr>
          <a:xfrm>
            <a:off x="1981200" y="762000"/>
            <a:ext cx="6172200" cy="4031873"/>
          </a:xfrm>
          <a:prstGeom prst="rect">
            <a:avLst/>
          </a:prstGeom>
        </p:spPr>
        <p:txBody>
          <a:bodyPr wrap="square">
            <a:spAutoFit/>
          </a:bodyPr>
          <a:lstStyle/>
          <a:p>
            <a:pPr>
              <a:lnSpc>
                <a:spcPct val="200000"/>
              </a:lnSpc>
            </a:pPr>
            <a:r>
              <a:rPr lang="hi-IN" sz="3200" b="1" dirty="0" smtClean="0">
                <a:solidFill>
                  <a:srgbClr val="FF0000"/>
                </a:solidFill>
              </a:rPr>
              <a:t>कबीर नौबत अपनी</a:t>
            </a:r>
            <a:r>
              <a:rPr lang="hi-IN" sz="3200" b="1" dirty="0" smtClean="0">
                <a:solidFill>
                  <a:srgbClr val="FF0000"/>
                </a:solidFill>
              </a:rPr>
              <a:t>,</a:t>
            </a:r>
          </a:p>
          <a:p>
            <a:pPr>
              <a:lnSpc>
                <a:spcPct val="200000"/>
              </a:lnSpc>
            </a:pPr>
            <a:r>
              <a:rPr lang="hi-IN" sz="3200" b="1" dirty="0" smtClean="0">
                <a:solidFill>
                  <a:srgbClr val="FF0000"/>
                </a:solidFill>
              </a:rPr>
              <a:t> दिन दस लेहु बजाय ।</a:t>
            </a:r>
          </a:p>
          <a:p>
            <a:pPr>
              <a:lnSpc>
                <a:spcPct val="200000"/>
              </a:lnSpc>
            </a:pPr>
            <a:r>
              <a:rPr lang="hi-IN" sz="3200" b="1" dirty="0" smtClean="0">
                <a:solidFill>
                  <a:srgbClr val="FF0000"/>
                </a:solidFill>
              </a:rPr>
              <a:t>यह पुर पटटन कि गली</a:t>
            </a:r>
            <a:r>
              <a:rPr lang="hi-IN" sz="3200" b="1" dirty="0" smtClean="0">
                <a:solidFill>
                  <a:srgbClr val="FF0000"/>
                </a:solidFill>
              </a:rPr>
              <a:t>,</a:t>
            </a:r>
          </a:p>
          <a:p>
            <a:pPr>
              <a:lnSpc>
                <a:spcPct val="200000"/>
              </a:lnSpc>
            </a:pPr>
            <a:r>
              <a:rPr lang="hi-IN" sz="3200" b="1" dirty="0" smtClean="0">
                <a:solidFill>
                  <a:srgbClr val="FF0000"/>
                </a:solidFill>
              </a:rPr>
              <a:t> बहुरि न देखहु आय ।।</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533400" y="228600"/>
            <a:ext cx="7848600" cy="5878532"/>
          </a:xfrm>
          <a:prstGeom prst="rect">
            <a:avLst/>
          </a:prstGeom>
        </p:spPr>
        <p:txBody>
          <a:bodyPr wrap="square">
            <a:spAutoFit/>
          </a:bodyPr>
          <a:lstStyle/>
          <a:p>
            <a:pPr algn="just">
              <a:lnSpc>
                <a:spcPct val="200000"/>
              </a:lnSpc>
            </a:pPr>
            <a:r>
              <a:rPr lang="hi-IN" sz="3200" dirty="0" smtClean="0"/>
              <a:t> </a:t>
            </a:r>
            <a:r>
              <a:rPr lang="hi-IN" sz="3200" b="1" dirty="0" smtClean="0">
                <a:solidFill>
                  <a:srgbClr val="FF0000"/>
                </a:solidFill>
              </a:rPr>
              <a:t>संत कबीर जी कहते हैं कि धन दौलत, शरीर, मकान आदि का गर्व करना उचित नहीं है क्योंकी यह कूछ दिनों के लिए ही है । खुशियों के बाजे दस दिन के लिए बजाव लो जाने के बाद फिर यहॅा लौटकर देखने के लिए नहीं आवोगे ।</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66</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73</cp:revision>
  <dcterms:created xsi:type="dcterms:W3CDTF">2020-04-15T07:39:00Z</dcterms:created>
  <dcterms:modified xsi:type="dcterms:W3CDTF">2020-05-08T06:17:55Z</dcterms:modified>
</cp:coreProperties>
</file>