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कबीर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की साखी)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मई 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7848600" cy="5410200"/>
          </a:xfrm>
        </p:spPr>
        <p:txBody>
          <a:bodyPr>
            <a:normAutofit/>
          </a:bodyPr>
          <a:lstStyle/>
          <a:p>
            <a:r>
              <a:rPr lang="en-US" altLang="en-US" sz="28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800" b="1" u="sng" smtClean="0">
                <a:solidFill>
                  <a:srgbClr val="FF0000"/>
                </a:solidFill>
              </a:rPr>
              <a:t>04</a:t>
            </a:r>
            <a:r>
              <a:rPr lang="en-US" altLang="en-US" sz="2800" b="1" u="sng" smtClean="0">
                <a:solidFill>
                  <a:srgbClr val="FF0000"/>
                </a:solidFill>
              </a:rPr>
              <a:t>-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05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</a:t>
            </a:r>
            <a:r>
              <a:rPr lang="hi-IN" altLang="en-US" sz="2800" b="1" u="sng" dirty="0" smtClean="0">
                <a:solidFill>
                  <a:srgbClr val="FF0000"/>
                </a:solidFill>
              </a:rPr>
              <a:t>2020</a:t>
            </a: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पानी केरा बुदबुदा,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अस मानस की जात।</a:t>
            </a:r>
            <a:br>
              <a:rPr lang="hi-IN" sz="2800" b="1" dirty="0" smtClean="0">
                <a:solidFill>
                  <a:srgbClr val="FF0000"/>
                </a:solidFill>
              </a:rPr>
            </a:br>
            <a:r>
              <a:rPr lang="hi-IN" sz="2800" b="1" dirty="0" smtClean="0">
                <a:solidFill>
                  <a:srgbClr val="FF0000"/>
                </a:solidFill>
              </a:rPr>
              <a:t>इक दिना छिप जायेगा,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ज्यूँ तारा परभात ।।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"/>
            <a:ext cx="7848600" cy="5257800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hi-IN" sz="3000" b="1" dirty="0" smtClean="0">
                <a:solidFill>
                  <a:srgbClr val="FF0000"/>
                </a:solidFill>
              </a:rPr>
              <a:t> </a:t>
            </a:r>
            <a:r>
              <a:rPr lang="hi-IN" sz="2800" b="1" dirty="0" smtClean="0">
                <a:solidFill>
                  <a:srgbClr val="FF0000"/>
                </a:solidFill>
              </a:rPr>
              <a:t>कबीर जी कहते है क़ि जैसे पानी के बुलबुले की कोई लंबी उम्र नहीं होती, अभी उठा और अभी समाप्त । ऐसे ही मनुष्य की उम्र को भी पानी के बुलबुले के समान ही मानो ।</a:t>
            </a:r>
            <a:br>
              <a:rPr lang="hi-IN" sz="2800" b="1" dirty="0" smtClean="0">
                <a:solidFill>
                  <a:srgbClr val="FF0000"/>
                </a:solidFill>
              </a:rPr>
            </a:br>
            <a:r>
              <a:rPr lang="hi-IN" sz="2800" b="1" dirty="0" smtClean="0">
                <a:solidFill>
                  <a:srgbClr val="FF0000"/>
                </a:solidFill>
              </a:rPr>
              <a:t>एक दिन समय पूरा होने पर यह मनुष्य जन्म भी ऐसे ही समाप्त हो जायेगा जैसे सुबह होने पर तारे छिप जाते हैं ।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</a:t>
            </a:r>
            <a:r>
              <a:rPr lang="en-US" sz="3500" b="1" dirty="0" smtClean="0">
                <a:solidFill>
                  <a:srgbClr val="FF0000"/>
                </a:solidFill>
              </a:rPr>
              <a:t>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762000"/>
            <a:ext cx="7467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कसतूरी कुण्डल बसै, </a:t>
            </a:r>
          </a:p>
          <a:p>
            <a:pPr algn="ctr"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मृग ढूँढे बन माहिं।</a:t>
            </a:r>
            <a:br>
              <a:rPr lang="hi-IN" sz="3200" b="1" dirty="0" smtClean="0">
                <a:solidFill>
                  <a:srgbClr val="FF0000"/>
                </a:solidFill>
              </a:rPr>
            </a:br>
            <a:r>
              <a:rPr lang="hi-IN" sz="3200" b="1" dirty="0" smtClean="0">
                <a:solidFill>
                  <a:srgbClr val="FF0000"/>
                </a:solidFill>
              </a:rPr>
              <a:t>ऐसे ही घट में पीव है, </a:t>
            </a:r>
          </a:p>
          <a:p>
            <a:pPr algn="ctr"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दुनियाँ जानै नाहिं।।</a:t>
            </a: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28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i-IN" sz="3200" dirty="0" smtClean="0"/>
              <a:t> </a:t>
            </a:r>
            <a:r>
              <a:rPr lang="hi-IN" sz="3200" b="1" dirty="0" smtClean="0">
                <a:solidFill>
                  <a:srgbClr val="FF0000"/>
                </a:solidFill>
              </a:rPr>
              <a:t>कबीर कहते हैं कस्तूरी तो मृग की अपनी नाभि में ही विद्यमान है; किन्तु भ्रमवश वह उसे जंगल की झाड़ियों में तलाश करता रहता है। इसी प्रकार मनुष्य के घट ही में प्रभु की दिव्य ज्योति का दर्शन सहज सुलभ है; किन्तु संसारी प्राणी उससे बेखबर हैं।</a:t>
            </a: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111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63</cp:revision>
  <dcterms:created xsi:type="dcterms:W3CDTF">2020-04-15T07:39:00Z</dcterms:created>
  <dcterms:modified xsi:type="dcterms:W3CDTF">2020-05-01T05:52:59Z</dcterms:modified>
</cp:coreProperties>
</file>