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3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j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M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k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d</a:t>
            </a:r>
            <a:endParaRPr altLang="zh-CN" lang="en-US">
              <a:solidFill>
                <a:srgbClr val="C00000"/>
              </a:solidFill>
            </a:endParaRPr>
          </a:p>
          <a:p>
            <a:endParaRPr altLang="zh-CN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07522" y="-165491"/>
            <a:ext cx="9282150" cy="7188982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6193" y="0"/>
            <a:ext cx="9077807" cy="687098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64162"/>
            <a:ext cx="9143999" cy="718632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0920" y="-472504"/>
            <a:ext cx="9470296" cy="762376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405109"/>
            <a:ext cx="9095437" cy="75499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097540"/>
            <a:ext cx="8286749" cy="466292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2015-05-10T13:30:45Z</dcterms:created>
  <dcterms:modified xsi:type="dcterms:W3CDTF">2020-05-27T04:29:38Z</dcterms:modified>
</cp:coreProperties>
</file>