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80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(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)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3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br>
              <a:rPr altLang="zh-CN" lang="en-US">
                <a:solidFill>
                  <a:srgbClr val="00B0F0"/>
                </a:solidFill>
              </a:rPr>
            </a:b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1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2020-05-11T06:34:33Z</dcterms:modified>
</cp:coreProperties>
</file>