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tableStyles" Target="tableStyles.xml"/><Relationship Id="rId13" Type="http://schemas.openxmlformats.org/officeDocument/2006/relationships/presProps" Target="presProps.xml"/><Relationship Id="rId14" Type="http://schemas.openxmlformats.org/officeDocument/2006/relationships/viewProps" Target="viewProps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7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7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7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7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7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7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altLang="zh-CN" lang="en-US"/>
              <a:t>P</a:t>
            </a:r>
            <a:r>
              <a:rPr altLang="zh-CN" lang="en-US"/>
              <a:t>p</a:t>
            </a:r>
            <a:r>
              <a:rPr altLang="zh-CN" lang="en-US"/>
              <a:t>t</a:t>
            </a:r>
            <a:r>
              <a:rPr altLang="zh-CN" lang="en-US"/>
              <a:t> </a:t>
            </a:r>
            <a:r>
              <a:rPr altLang="zh-CN" lang="en-US"/>
              <a:t>f</a:t>
            </a:r>
            <a:r>
              <a:rPr altLang="zh-CN" lang="en-US"/>
              <a:t>o</a:t>
            </a:r>
            <a:r>
              <a:rPr altLang="zh-CN" lang="en-US"/>
              <a:t>r</a:t>
            </a:r>
            <a:r>
              <a:rPr altLang="zh-CN" lang="en-US"/>
              <a:t> </a:t>
            </a:r>
            <a:r>
              <a:rPr altLang="zh-CN" lang="en-US"/>
              <a:t>G</a:t>
            </a:r>
            <a:r>
              <a:rPr altLang="zh-CN" lang="en-US"/>
              <a:t>e</a:t>
            </a:r>
            <a:r>
              <a:rPr altLang="zh-CN" lang="en-US"/>
              <a:t>o</a:t>
            </a:r>
            <a:r>
              <a:rPr altLang="zh-CN" lang="en-US"/>
              <a:t>g</a:t>
            </a:r>
            <a:r>
              <a:rPr altLang="zh-CN" lang="en-US"/>
              <a:t>r</a:t>
            </a:r>
            <a:r>
              <a:rPr altLang="zh-CN" lang="en-US"/>
              <a:t>a</a:t>
            </a:r>
            <a:r>
              <a:rPr altLang="zh-CN" lang="en-US"/>
              <a:t>p</a:t>
            </a:r>
            <a:r>
              <a:rPr altLang="zh-CN" lang="en-US"/>
              <a:t>h</a:t>
            </a:r>
            <a:r>
              <a:rPr altLang="zh-CN" lang="en-US"/>
              <a:t>y</a:t>
            </a:r>
            <a:r>
              <a:rPr altLang="zh-CN" lang="en-US"/>
              <a:t>(</a:t>
            </a:r>
            <a:r>
              <a:rPr altLang="zh-CN" lang="en-US"/>
              <a:t>H</a:t>
            </a:r>
            <a:r>
              <a:rPr altLang="zh-CN" lang="en-US"/>
              <a:t>o</a:t>
            </a:r>
            <a:r>
              <a:rPr altLang="zh-CN" lang="en-US"/>
              <a:t>n</a:t>
            </a:r>
            <a:r>
              <a:rPr altLang="zh-CN" lang="en-US"/>
              <a:t>s</a:t>
            </a:r>
            <a:r>
              <a:rPr altLang="zh-CN" lang="en-US"/>
              <a:t>)</a:t>
            </a:r>
            <a:r>
              <a:rPr altLang="zh-CN" lang="en-US"/>
              <a:t>,</a:t>
            </a:r>
            <a:r>
              <a:rPr altLang="zh-CN" lang="en-US"/>
              <a:t>p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t</a:t>
            </a:r>
            <a:r>
              <a:rPr altLang="zh-CN" lang="en-US"/>
              <a:t>2</a:t>
            </a:r>
            <a:r>
              <a:rPr altLang="zh-CN" lang="en-US"/>
              <a:t>,</a:t>
            </a:r>
            <a:r>
              <a:rPr altLang="zh-CN" lang="en-US"/>
              <a:t>p</a:t>
            </a:r>
            <a:r>
              <a:rPr altLang="zh-CN" lang="en-US"/>
              <a:t>a</a:t>
            </a:r>
            <a:r>
              <a:rPr altLang="zh-CN" lang="en-US"/>
              <a:t>p</a:t>
            </a:r>
            <a:r>
              <a:rPr altLang="zh-CN" lang="en-US"/>
              <a:t>e</a:t>
            </a:r>
            <a:r>
              <a:rPr altLang="zh-CN" lang="en-US"/>
              <a:t>r</a:t>
            </a:r>
            <a:r>
              <a:rPr altLang="zh-CN" lang="en-US"/>
              <a:t>4</a:t>
            </a:r>
            <a:r>
              <a:rPr altLang="zh-CN" lang="en-US"/>
              <a:t>,</a:t>
            </a:r>
            <a:r>
              <a:rPr altLang="zh-CN" lang="en-US"/>
              <a:t>u</a:t>
            </a:r>
            <a:r>
              <a:rPr altLang="zh-CN" lang="en-US"/>
              <a:t>n</a:t>
            </a:r>
            <a:r>
              <a:rPr altLang="zh-CN" lang="en-US"/>
              <a:t>i</a:t>
            </a:r>
            <a:r>
              <a:rPr altLang="zh-CN" lang="en-US"/>
              <a:t>t</a:t>
            </a:r>
            <a:r>
              <a:rPr altLang="zh-CN" lang="en-US"/>
              <a:t>3</a:t>
            </a:r>
            <a:r>
              <a:rPr altLang="zh-CN" lang="en-US"/>
              <a:t>,</a:t>
            </a:r>
            <a:r>
              <a:rPr altLang="zh-CN" lang="en-US"/>
              <a:t>s</a:t>
            </a:r>
            <a:r>
              <a:rPr altLang="zh-CN" lang="en-US"/>
              <a:t>e</a:t>
            </a:r>
            <a:r>
              <a:rPr altLang="zh-CN" lang="en-US"/>
              <a:t>c</a:t>
            </a:r>
            <a:r>
              <a:rPr altLang="zh-CN" lang="en-US"/>
              <a:t>t</a:t>
            </a:r>
            <a:r>
              <a:rPr altLang="zh-CN" lang="en-US"/>
              <a:t>i</a:t>
            </a:r>
            <a:r>
              <a:rPr altLang="zh-CN" lang="en-US"/>
              <a:t>o</a:t>
            </a:r>
            <a:r>
              <a:rPr altLang="zh-CN" lang="en-US"/>
              <a:t>n</a:t>
            </a:r>
            <a:r>
              <a:rPr altLang="zh-CN" lang="en-US"/>
              <a:t> </a:t>
            </a:r>
            <a:r>
              <a:rPr altLang="zh-CN" lang="en-US"/>
              <a:t>b</a:t>
            </a:r>
            <a:br>
              <a:rPr altLang="zh-CN" lang="en-US"/>
            </a:br>
            <a:r>
              <a:rPr altLang="zh-CN" lang="en-US"/>
              <a:t>T</a:t>
            </a:r>
            <a:r>
              <a:rPr altLang="zh-CN" lang="en-US"/>
              <a:t>o</a:t>
            </a:r>
            <a:r>
              <a:rPr altLang="zh-CN" lang="en-US"/>
              <a:t>p</a:t>
            </a:r>
            <a:r>
              <a:rPr altLang="zh-CN" lang="en-US"/>
              <a:t>i</a:t>
            </a:r>
            <a:r>
              <a:rPr altLang="zh-CN" lang="en-US"/>
              <a:t>c</a:t>
            </a:r>
            <a:r>
              <a:rPr altLang="zh-CN" lang="en-US"/>
              <a:t>:</a:t>
            </a:r>
            <a:r>
              <a:rPr altLang="zh-CN" lang="en-US"/>
              <a:t>S</a:t>
            </a:r>
            <a:r>
              <a:rPr altLang="zh-CN" lang="en-US"/>
              <a:t>h</a:t>
            </a:r>
            <a:r>
              <a:rPr altLang="zh-CN" lang="en-US"/>
              <a:t>i</a:t>
            </a:r>
            <a:r>
              <a:rPr altLang="zh-CN" lang="en-US"/>
              <a:t>f</a:t>
            </a:r>
            <a:r>
              <a:rPr altLang="zh-CN" lang="en-US"/>
              <a:t>t</a:t>
            </a:r>
            <a:r>
              <a:rPr altLang="zh-CN" lang="en-US"/>
              <a:t>i</a:t>
            </a:r>
            <a:r>
              <a:rPr altLang="zh-CN" lang="en-US"/>
              <a:t>n</a:t>
            </a:r>
            <a:r>
              <a:rPr altLang="zh-CN" lang="en-US"/>
              <a:t>g</a:t>
            </a:r>
            <a:r>
              <a:rPr altLang="zh-CN" lang="en-US"/>
              <a:t> </a:t>
            </a:r>
            <a:r>
              <a:rPr altLang="zh-CN" lang="en-US"/>
              <a:t>c</a:t>
            </a:r>
            <a:r>
              <a:rPr altLang="zh-CN" lang="en-US"/>
              <a:t>u</a:t>
            </a:r>
            <a:r>
              <a:rPr altLang="zh-CN" lang="en-US"/>
              <a:t>l</a:t>
            </a:r>
            <a:r>
              <a:rPr altLang="zh-CN" lang="en-US"/>
              <a:t>t</a:t>
            </a:r>
            <a:r>
              <a:rPr altLang="zh-CN" lang="en-US"/>
              <a:t>i</a:t>
            </a:r>
            <a:r>
              <a:rPr altLang="zh-CN" lang="en-US"/>
              <a:t>v</a:t>
            </a:r>
            <a:r>
              <a:rPr altLang="zh-CN" lang="en-US"/>
              <a:t>a</a:t>
            </a:r>
            <a:r>
              <a:rPr altLang="zh-CN" lang="en-US"/>
              <a:t>t</a:t>
            </a:r>
            <a:r>
              <a:rPr altLang="zh-CN" lang="en-US"/>
              <a:t>i</a:t>
            </a:r>
            <a:r>
              <a:rPr altLang="zh-CN" lang="en-US"/>
              <a:t>o</a:t>
            </a:r>
            <a:r>
              <a:rPr altLang="zh-CN" lang="en-US"/>
              <a:t>n</a:t>
            </a:r>
            <a:br>
              <a:rPr altLang="zh-CN" lang="en-US"/>
            </a:br>
            <a:r>
              <a:rPr altLang="zh-CN" lang="en-US"/>
              <a:t>D</a:t>
            </a:r>
            <a:r>
              <a:rPr altLang="zh-CN" lang="en-US"/>
              <a:t>a</a:t>
            </a:r>
            <a:r>
              <a:rPr altLang="zh-CN" lang="en-US"/>
              <a:t>t</a:t>
            </a:r>
            <a:r>
              <a:rPr altLang="zh-CN" lang="en-US"/>
              <a:t>e</a:t>
            </a:r>
            <a:r>
              <a:rPr altLang="zh-CN" lang="en-US"/>
              <a:t>:</a:t>
            </a:r>
            <a:r>
              <a:rPr altLang="zh-CN" lang="en-US"/>
              <a:t>1</a:t>
            </a:r>
            <a:r>
              <a:rPr altLang="zh-CN" lang="en-US"/>
              <a:t>2</a:t>
            </a:r>
            <a:r>
              <a:rPr altLang="zh-CN" lang="en-US"/>
              <a:t>/</a:t>
            </a:r>
            <a:r>
              <a:rPr altLang="zh-CN" lang="en-US"/>
              <a:t>0</a:t>
            </a:r>
            <a:r>
              <a:rPr altLang="zh-CN" lang="en-US"/>
              <a:t>5</a:t>
            </a:r>
            <a:r>
              <a:rPr altLang="zh-CN" lang="en-US"/>
              <a:t>/</a:t>
            </a:r>
            <a:r>
              <a:rPr altLang="zh-CN" lang="en-US"/>
              <a:t>2</a:t>
            </a:r>
            <a:r>
              <a:rPr altLang="zh-CN" lang="en-US"/>
              <a:t>0</a:t>
            </a:r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5000" lnSpcReduction="20000"/>
          </a:bodyPr>
          <a:p>
            <a:r>
              <a:rPr altLang="zh-CN" lang="en-US"/>
              <a:t>B</a:t>
            </a:r>
            <a:r>
              <a:rPr altLang="zh-CN" lang="en-US"/>
              <a:t>y</a:t>
            </a:r>
            <a:endParaRPr altLang="zh-CN" lang="en-US"/>
          </a:p>
          <a:p>
            <a:r>
              <a:rPr altLang="zh-CN" lang="en-US"/>
              <a:t>R</a:t>
            </a:r>
            <a:r>
              <a:rPr altLang="zh-CN" lang="en-US"/>
              <a:t>h</a:t>
            </a:r>
            <a:r>
              <a:rPr altLang="zh-CN" lang="en-US"/>
              <a:t>i</a:t>
            </a:r>
            <a:r>
              <a:rPr altLang="zh-CN" lang="en-US"/>
              <a:t>c</a:t>
            </a:r>
            <a:r>
              <a:rPr altLang="zh-CN" lang="en-US"/>
              <a:t>h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J</a:t>
            </a:r>
            <a:r>
              <a:rPr altLang="zh-CN" lang="en-US"/>
              <a:t>y</a:t>
            </a:r>
            <a:r>
              <a:rPr altLang="zh-CN" lang="en-US"/>
              <a:t>o</a:t>
            </a:r>
            <a:r>
              <a:rPr altLang="zh-CN" lang="en-US"/>
              <a:t>t</a:t>
            </a:r>
            <a:r>
              <a:rPr altLang="zh-CN" lang="en-US"/>
              <a:t>s</a:t>
            </a:r>
            <a:r>
              <a:rPr altLang="zh-CN" lang="en-US"/>
              <a:t>n</a:t>
            </a:r>
            <a:r>
              <a:rPr altLang="zh-CN" lang="en-US"/>
              <a:t>a</a:t>
            </a:r>
            <a:endParaRPr altLang="zh-CN" lang="en-US"/>
          </a:p>
          <a:p>
            <a:r>
              <a:rPr altLang="zh-CN" lang="en-US"/>
              <a:t>A</a:t>
            </a:r>
            <a:r>
              <a:rPr altLang="zh-CN" lang="en-US"/>
              <a:t>s</a:t>
            </a:r>
            <a:r>
              <a:rPr altLang="zh-CN" lang="en-US"/>
              <a:t>s</a:t>
            </a:r>
            <a:r>
              <a:rPr altLang="zh-CN" lang="en-US"/>
              <a:t>i</a:t>
            </a:r>
            <a:r>
              <a:rPr altLang="zh-CN" lang="en-US"/>
              <a:t>s</a:t>
            </a:r>
            <a:r>
              <a:rPr altLang="zh-CN" lang="en-US"/>
              <a:t>t</a:t>
            </a:r>
            <a:r>
              <a:rPr altLang="zh-CN" lang="en-US"/>
              <a:t>a</a:t>
            </a:r>
            <a:r>
              <a:rPr altLang="zh-CN" lang="en-US"/>
              <a:t>n</a:t>
            </a:r>
            <a:r>
              <a:rPr altLang="zh-CN" lang="en-US"/>
              <a:t>t</a:t>
            </a:r>
            <a:r>
              <a:rPr altLang="zh-CN" lang="en-US"/>
              <a:t> </a:t>
            </a:r>
            <a:r>
              <a:rPr altLang="zh-CN" lang="en-US"/>
              <a:t>P</a:t>
            </a:r>
            <a:r>
              <a:rPr altLang="zh-CN" lang="en-US"/>
              <a:t>r</a:t>
            </a:r>
            <a:r>
              <a:rPr altLang="zh-CN" lang="en-US"/>
              <a:t>o</a:t>
            </a:r>
            <a:r>
              <a:rPr altLang="zh-CN" lang="en-US"/>
              <a:t>f</a:t>
            </a:r>
            <a:r>
              <a:rPr altLang="zh-CN" lang="en-US"/>
              <a:t>e</a:t>
            </a:r>
            <a:r>
              <a:rPr altLang="zh-CN" lang="en-US"/>
              <a:t>s</a:t>
            </a:r>
            <a:r>
              <a:rPr altLang="zh-CN" lang="en-US"/>
              <a:t>s</a:t>
            </a:r>
            <a:r>
              <a:rPr altLang="zh-CN" lang="en-US"/>
              <a:t>o</a:t>
            </a:r>
            <a:r>
              <a:rPr altLang="zh-CN" lang="en-US"/>
              <a:t>r</a:t>
            </a:r>
            <a:r>
              <a:rPr altLang="zh-CN" lang="en-US"/>
              <a:t> </a:t>
            </a:r>
            <a:r>
              <a:rPr altLang="zh-CN" lang="en-US"/>
              <a:t>G</a:t>
            </a:r>
            <a:r>
              <a:rPr altLang="zh-CN" lang="en-US"/>
              <a:t>e</a:t>
            </a:r>
            <a:r>
              <a:rPr altLang="zh-CN" lang="en-US"/>
              <a:t>o</a:t>
            </a:r>
            <a:r>
              <a:rPr altLang="zh-CN" lang="en-US"/>
              <a:t>g</a:t>
            </a:r>
            <a:r>
              <a:rPr altLang="zh-CN" lang="en-US"/>
              <a:t>r</a:t>
            </a:r>
            <a:r>
              <a:rPr altLang="zh-CN" lang="en-US"/>
              <a:t>a</a:t>
            </a:r>
            <a:r>
              <a:rPr altLang="zh-CN" lang="en-US"/>
              <a:t>p</a:t>
            </a:r>
            <a:r>
              <a:rPr altLang="zh-CN" lang="en-US"/>
              <a:t>h</a:t>
            </a:r>
            <a:r>
              <a:rPr altLang="zh-CN" lang="en-US"/>
              <a:t>y</a:t>
            </a:r>
            <a:endParaRPr altLang="zh-CN" lang="en-US"/>
          </a:p>
          <a:p>
            <a:r>
              <a:rPr altLang="zh-CN" lang="en-US"/>
              <a:t>M</a:t>
            </a:r>
            <a:r>
              <a:rPr altLang="zh-CN" lang="en-US"/>
              <a:t>.</a:t>
            </a:r>
            <a:r>
              <a:rPr altLang="zh-CN" lang="en-US"/>
              <a:t>l</a:t>
            </a:r>
            <a:r>
              <a:rPr altLang="zh-CN" lang="en-US"/>
              <a:t> 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y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c</a:t>
            </a:r>
            <a:r>
              <a:rPr altLang="zh-CN" lang="en-US"/>
              <a:t>o</a:t>
            </a:r>
            <a:r>
              <a:rPr altLang="zh-CN" lang="en-US"/>
              <a:t>l</a:t>
            </a:r>
            <a:r>
              <a:rPr altLang="zh-CN" lang="en-US"/>
              <a:t>l</a:t>
            </a:r>
            <a:r>
              <a:rPr altLang="zh-CN" lang="en-US"/>
              <a:t>e</a:t>
            </a:r>
            <a:r>
              <a:rPr altLang="zh-CN" lang="en-US"/>
              <a:t>g</a:t>
            </a:r>
            <a:r>
              <a:rPr altLang="zh-CN" lang="en-US"/>
              <a:t>e</a:t>
            </a:r>
            <a:r>
              <a:rPr altLang="zh-CN" lang="en-US"/>
              <a:t> </a:t>
            </a:r>
            <a:r>
              <a:rPr altLang="zh-CN" lang="en-US"/>
              <a:t>k</a:t>
            </a:r>
            <a:r>
              <a:rPr altLang="zh-CN" lang="en-US"/>
              <a:t>a</a:t>
            </a:r>
            <a:r>
              <a:rPr altLang="zh-CN" lang="en-US"/>
              <a:t>s</a:t>
            </a:r>
            <a:r>
              <a:rPr altLang="zh-CN" lang="en-US"/>
              <a:t>b</a:t>
            </a:r>
            <a:r>
              <a:rPr altLang="zh-CN" lang="en-US"/>
              <a:t>a</a:t>
            </a:r>
            <a:endParaRPr altLang="zh-CN" lang="en-US"/>
          </a:p>
          <a:p>
            <a:r>
              <a:rPr altLang="zh-CN" lang="en-US"/>
              <a:t>P</a:t>
            </a:r>
            <a:r>
              <a:rPr altLang="zh-CN" lang="en-US"/>
              <a:t>u</a:t>
            </a:r>
            <a:r>
              <a:rPr altLang="zh-CN" lang="en-US"/>
              <a:t>r</a:t>
            </a:r>
            <a:r>
              <a:rPr altLang="zh-CN" lang="en-US"/>
              <a:t>n</a:t>
            </a:r>
            <a:r>
              <a:rPr altLang="zh-CN" lang="en-US"/>
              <a:t>e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U</a:t>
            </a:r>
            <a:r>
              <a:rPr altLang="zh-CN" lang="en-US"/>
              <a:t>n</a:t>
            </a:r>
            <a:r>
              <a:rPr altLang="zh-CN" lang="en-US"/>
              <a:t>i</a:t>
            </a:r>
            <a:r>
              <a:rPr altLang="zh-CN" lang="en-US"/>
              <a:t>v</a:t>
            </a:r>
            <a:r>
              <a:rPr altLang="zh-CN" lang="en-US"/>
              <a:t>e</a:t>
            </a:r>
            <a:r>
              <a:rPr altLang="zh-CN" lang="en-US"/>
              <a:t>r</a:t>
            </a:r>
            <a:r>
              <a:rPr altLang="zh-CN" lang="en-US"/>
              <a:t>s</a:t>
            </a:r>
            <a:r>
              <a:rPr altLang="zh-CN" lang="en-US"/>
              <a:t>i</a:t>
            </a:r>
            <a:r>
              <a:rPr altLang="zh-CN" lang="en-US"/>
              <a:t>t</a:t>
            </a:r>
            <a:r>
              <a:rPr altLang="zh-CN" lang="en-US"/>
              <a:t>y</a:t>
            </a:r>
            <a:r>
              <a:rPr altLang="zh-CN" lang="en-US"/>
              <a:t>,</a:t>
            </a:r>
            <a:r>
              <a:rPr altLang="zh-CN" lang="en-US"/>
              <a:t>p</a:t>
            </a:r>
            <a:r>
              <a:rPr altLang="zh-CN" lang="en-US"/>
              <a:t>u</a:t>
            </a:r>
            <a:r>
              <a:rPr altLang="zh-CN" lang="en-US"/>
              <a:t>r</a:t>
            </a:r>
            <a:r>
              <a:rPr altLang="zh-CN" lang="en-US"/>
              <a:t>n</a:t>
            </a:r>
            <a:r>
              <a:rPr altLang="zh-CN" lang="en-US"/>
              <a:t>i</a:t>
            </a:r>
            <a:r>
              <a:rPr altLang="zh-CN" lang="en-US"/>
              <a:t>a</a:t>
            </a:r>
            <a:endParaRPr altLang="zh-CN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6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7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8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b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d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terms="http://purl.org/dc/terms/" xmlns:xsi="http://www.w3.org/2001/XMLSchema-instance">
  <dcterms:created xsi:type="dcterms:W3CDTF">2015-05-11T22:30:45Z</dcterms:created>
  <dcterms:modified xsi:type="dcterms:W3CDTF">2020-05-12T09:01:12Z</dcterms:modified>
</cp:coreProperties>
</file>