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6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j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f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M</a:t>
            </a:r>
            <a:r>
              <a:rPr altLang="zh-CN" lang="en-US">
                <a:solidFill>
                  <a:srgbClr val="92D050"/>
                </a:solidFill>
              </a:rPr>
              <a:t>.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k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  <a:p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d</a:t>
            </a:r>
            <a:endParaRPr altLang="zh-CN"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97540"/>
            <a:ext cx="8286749" cy="4662920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2020-05-16T06:59:21Z</dcterms:modified>
</cp:coreProperties>
</file>