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tableStyles" Target="tableStyles.xml"/><Relationship Id="rId15" Type="http://schemas.openxmlformats.org/officeDocument/2006/relationships/presProps" Target="presProps.xml"/><Relationship Id="rId16" Type="http://schemas.openxmlformats.org/officeDocument/2006/relationships/viewProps" Target="viewProps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7.xml"/></Relationships>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7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7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7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y</a:t>
            </a:r>
            <a:r>
              <a:rPr altLang="zh-CN" lang="en-US">
                <a:solidFill>
                  <a:srgbClr val="00B0F0"/>
                </a:solidFill>
              </a:rPr>
              <a:t>(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)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2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r</a:t>
            </a:r>
            <a:r>
              <a:rPr altLang="zh-CN" lang="en-US">
                <a:solidFill>
                  <a:srgbClr val="00B0F0"/>
                </a:solidFill>
              </a:rPr>
              <a:t>4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3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e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b</a:t>
            </a:r>
            <a:r>
              <a:rPr altLang="zh-CN" lang="en-US">
                <a:solidFill>
                  <a:srgbClr val="00B0F0"/>
                </a:solidFill>
              </a:rPr>
              <a:t>,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p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:</a:t>
            </a:r>
            <a:r>
              <a:rPr altLang="zh-CN" lang="en-US">
                <a:solidFill>
                  <a:srgbClr val="00B0F0"/>
                </a:solidFill>
              </a:rPr>
              <a:t>S</a:t>
            </a:r>
            <a:r>
              <a:rPr altLang="zh-CN" lang="en-US">
                <a:solidFill>
                  <a:srgbClr val="00B0F0"/>
                </a:solidFill>
              </a:rPr>
              <a:t>h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f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r>
              <a:rPr altLang="zh-CN" lang="en-US">
                <a:solidFill>
                  <a:srgbClr val="00B0F0"/>
                </a:solidFill>
              </a:rPr>
              <a:t>g</a:t>
            </a:r>
            <a:r>
              <a:rPr altLang="zh-CN" lang="en-US">
                <a:solidFill>
                  <a:srgbClr val="00B0F0"/>
                </a:solidFill>
              </a:rPr>
              <a:t> </a:t>
            </a:r>
            <a:r>
              <a:rPr altLang="zh-CN" lang="en-US">
                <a:solidFill>
                  <a:srgbClr val="00B0F0"/>
                </a:solidFill>
              </a:rPr>
              <a:t>c</a:t>
            </a:r>
            <a:r>
              <a:rPr altLang="zh-CN" lang="en-US">
                <a:solidFill>
                  <a:srgbClr val="00B0F0"/>
                </a:solidFill>
              </a:rPr>
              <a:t>u</a:t>
            </a:r>
            <a:r>
              <a:rPr altLang="zh-CN" lang="en-US">
                <a:solidFill>
                  <a:srgbClr val="00B0F0"/>
                </a:solidFill>
              </a:rPr>
              <a:t>l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v</a:t>
            </a:r>
            <a:r>
              <a:rPr altLang="zh-CN" lang="en-US">
                <a:solidFill>
                  <a:srgbClr val="00B0F0"/>
                </a:solidFill>
              </a:rPr>
              <a:t>a</a:t>
            </a:r>
            <a:r>
              <a:rPr altLang="zh-CN" lang="en-US">
                <a:solidFill>
                  <a:srgbClr val="00B0F0"/>
                </a:solidFill>
              </a:rPr>
              <a:t>t</a:t>
            </a:r>
            <a:r>
              <a:rPr altLang="zh-CN" lang="en-US">
                <a:solidFill>
                  <a:srgbClr val="00B0F0"/>
                </a:solidFill>
              </a:rPr>
              <a:t>i</a:t>
            </a:r>
            <a:r>
              <a:rPr altLang="zh-CN" lang="en-US">
                <a:solidFill>
                  <a:srgbClr val="00B0F0"/>
                </a:solidFill>
              </a:rPr>
              <a:t>o</a:t>
            </a:r>
            <a:r>
              <a:rPr altLang="zh-CN" lang="en-US">
                <a:solidFill>
                  <a:srgbClr val="00B0F0"/>
                </a:solidFill>
              </a:rPr>
              <a:t>n</a:t>
            </a:r>
            <a:endParaRPr altLang="zh-CN" lang="en-US">
              <a:solidFill>
                <a:srgbClr val="00B0F0"/>
              </a:solidFill>
            </a:endParaRP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p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j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f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h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M</a:t>
            </a:r>
            <a:r>
              <a:rPr altLang="zh-CN" lang="en-US">
                <a:solidFill>
                  <a:srgbClr val="C00000"/>
                </a:solidFill>
              </a:rPr>
              <a:t>.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C</a:t>
            </a:r>
            <a:r>
              <a:rPr altLang="zh-CN" lang="en-US">
                <a:solidFill>
                  <a:srgbClr val="C00000"/>
                </a:solidFill>
              </a:rPr>
              <a:t>o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l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g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k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b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  <a:p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r>
              <a:rPr altLang="zh-CN" lang="en-US">
                <a:solidFill>
                  <a:srgbClr val="C00000"/>
                </a:solidFill>
              </a:rPr>
              <a:t> 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v</a:t>
            </a:r>
            <a:r>
              <a:rPr altLang="zh-CN" lang="en-US">
                <a:solidFill>
                  <a:srgbClr val="C00000"/>
                </a:solidFill>
              </a:rPr>
              <a:t>e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s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t</a:t>
            </a:r>
            <a:r>
              <a:rPr altLang="zh-CN" lang="en-US">
                <a:solidFill>
                  <a:srgbClr val="C00000"/>
                </a:solidFill>
              </a:rPr>
              <a:t>y</a:t>
            </a:r>
            <a:r>
              <a:rPr altLang="zh-CN" lang="en-US">
                <a:solidFill>
                  <a:srgbClr val="C00000"/>
                </a:solidFill>
              </a:rPr>
              <a:t>,</a:t>
            </a:r>
            <a:r>
              <a:rPr altLang="zh-CN" lang="en-US">
                <a:solidFill>
                  <a:srgbClr val="C00000"/>
                </a:solidFill>
              </a:rPr>
              <a:t>P</a:t>
            </a:r>
            <a:r>
              <a:rPr altLang="zh-CN" lang="en-US">
                <a:solidFill>
                  <a:srgbClr val="C00000"/>
                </a:solidFill>
              </a:rPr>
              <a:t>u</a:t>
            </a:r>
            <a:r>
              <a:rPr altLang="zh-CN" lang="en-US">
                <a:solidFill>
                  <a:srgbClr val="C00000"/>
                </a:solidFill>
              </a:rPr>
              <a:t>r</a:t>
            </a:r>
            <a:r>
              <a:rPr altLang="zh-CN" lang="en-US">
                <a:solidFill>
                  <a:srgbClr val="C00000"/>
                </a:solidFill>
              </a:rPr>
              <a:t>n</a:t>
            </a:r>
            <a:r>
              <a:rPr altLang="zh-CN" lang="en-US">
                <a:solidFill>
                  <a:srgbClr val="C00000"/>
                </a:solidFill>
              </a:rPr>
              <a:t>i</a:t>
            </a:r>
            <a:r>
              <a:rPr altLang="zh-CN" lang="en-US">
                <a:solidFill>
                  <a:srgbClr val="C00000"/>
                </a:solidFill>
              </a:rPr>
              <a:t>a</a:t>
            </a:r>
            <a:endParaRPr altLang="zh-CN" 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en-US"/>
              <a:t>T</a:t>
            </a:r>
            <a:r>
              <a:rPr lang="en-US"/>
              <a:t>h</a:t>
            </a:r>
            <a:r>
              <a:rPr lang="en-US"/>
              <a:t>e</a:t>
            </a:r>
            <a:r>
              <a:rPr lang="en-US"/>
              <a:t> </a:t>
            </a:r>
            <a:r>
              <a:rPr lang="en-US"/>
              <a:t>e</a:t>
            </a:r>
            <a:r>
              <a:rPr lang="en-US"/>
              <a:t>n</a:t>
            </a:r>
            <a:r>
              <a:rPr lang="en-US"/>
              <a:t>d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428625" y="318222"/>
            <a:ext cx="8286749" cy="6221556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terms="http://purl.org/dc/terms/" xmlns:xsi="http://www.w3.org/2001/XMLSchema-instance">
  <dcterms:created xsi:type="dcterms:W3CDTF">2015-05-11T22:30:45Z</dcterms:created>
  <dcterms:modified xsi:type="dcterms:W3CDTF">2020-05-14T06:31:45Z</dcterms:modified>
</cp:coreProperties>
</file>