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32" r:id="rId1"/>
  </p:sldMasterIdLst>
  <p:notesMasterIdLst>
    <p:notesMasterId r:id="rId2"/>
  </p:notesMasterIdLst>
  <p:sldIdLst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/>
              <a:t>P</a:t>
            </a:r>
            <a:r>
              <a:rPr altLang="zh-CN" lang="en-US"/>
              <a:t>p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g</a:t>
            </a:r>
            <a:r>
              <a:rPr altLang="zh-CN" lang="en-US"/>
              <a:t>e</a:t>
            </a:r>
            <a:r>
              <a:rPr altLang="zh-CN" lang="en-US"/>
              <a:t>o</a:t>
            </a:r>
            <a:r>
              <a:rPr altLang="zh-CN" lang="en-US"/>
              <a:t>g</a:t>
            </a:r>
            <a:r>
              <a:rPr altLang="zh-CN" lang="en-US"/>
              <a:t>r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h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H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2</a:t>
            </a:r>
            <a:r>
              <a:rPr altLang="zh-CN" lang="en-US"/>
              <a:t>,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4</a:t>
            </a:r>
            <a:r>
              <a:rPr altLang="zh-CN" lang="en-US"/>
              <a:t>,</a:t>
            </a:r>
            <a:r>
              <a:rPr altLang="zh-CN" lang="en-US"/>
              <a:t>u</a:t>
            </a:r>
            <a:r>
              <a:rPr altLang="zh-CN" lang="en-US"/>
              <a:t>n</a:t>
            </a:r>
            <a:r>
              <a:rPr altLang="zh-CN" lang="en-US"/>
              <a:t>i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3</a:t>
            </a:r>
            <a:r>
              <a:rPr altLang="zh-CN" lang="en-US"/>
              <a:t>,</a:t>
            </a:r>
            <a:r>
              <a:rPr altLang="zh-CN" lang="en-US"/>
              <a:t>s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,</a:t>
            </a:r>
            <a:r>
              <a:rPr altLang="zh-CN" lang="en-US"/>
              <a:t>t</a:t>
            </a:r>
            <a:r>
              <a:rPr altLang="zh-CN" lang="en-US"/>
              <a:t>o</a:t>
            </a:r>
            <a:r>
              <a:rPr altLang="zh-CN" lang="en-US"/>
              <a:t>p</a:t>
            </a:r>
            <a:r>
              <a:rPr altLang="zh-CN" lang="en-US"/>
              <a:t>i</a:t>
            </a:r>
            <a:r>
              <a:rPr altLang="zh-CN" lang="en-US"/>
              <a:t>c</a:t>
            </a:r>
            <a:r>
              <a:rPr altLang="zh-CN" lang="en-US"/>
              <a:t>:</a:t>
            </a:r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z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l</a:t>
            </a:r>
            <a:r>
              <a:rPr altLang="zh-CN" lang="en-US"/>
              <a:t>o</a:t>
            </a:r>
            <a:r>
              <a:rPr altLang="zh-CN" lang="en-US"/>
              <a:t>o</a:t>
            </a:r>
            <a:r>
              <a:rPr altLang="zh-CN" lang="en-US"/>
              <a:t>d</a:t>
            </a:r>
            <a:br>
              <a:rPr altLang="zh-CN" lang="en-US"/>
            </a:br>
            <a:r>
              <a:rPr altLang="zh-CN" lang="en-US"/>
              <a:t>D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:</a:t>
            </a:r>
            <a:r>
              <a:rPr altLang="zh-CN" lang="en-US"/>
              <a:t>2</a:t>
            </a:r>
            <a:r>
              <a:rPr altLang="zh-CN" lang="en-US"/>
              <a:t>1</a:t>
            </a:r>
            <a:r>
              <a:rPr altLang="zh-CN" lang="en-US"/>
              <a:t>/</a:t>
            </a:r>
            <a:r>
              <a:rPr altLang="zh-CN" lang="en-US"/>
              <a:t>0</a:t>
            </a:r>
            <a:r>
              <a:rPr altLang="zh-CN" lang="en-US"/>
              <a:t>5</a:t>
            </a:r>
            <a:r>
              <a:rPr altLang="zh-CN" lang="en-US"/>
              <a:t>/</a:t>
            </a:r>
            <a:r>
              <a:rPr altLang="zh-CN" lang="en-US"/>
              <a:t>2</a:t>
            </a:r>
            <a:r>
              <a:rPr altLang="zh-CN" lang="en-US"/>
              <a:t>0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altLang="zh-CN" lang="en-US"/>
              <a:t>B</a:t>
            </a:r>
            <a:r>
              <a:rPr altLang="zh-CN" lang="en-US"/>
              <a:t>y</a:t>
            </a:r>
            <a:r>
              <a:rPr altLang="zh-CN" lang="en-US"/>
              <a:t> </a:t>
            </a:r>
            <a:endParaRPr altLang="zh-CN" lang="en-US"/>
          </a:p>
          <a:p>
            <a:r>
              <a:rPr altLang="zh-CN" lang="en-US"/>
              <a:t>R</a:t>
            </a:r>
            <a:r>
              <a:rPr altLang="zh-CN" lang="en-US"/>
              <a:t>h</a:t>
            </a:r>
            <a:r>
              <a:rPr altLang="zh-CN" lang="en-US"/>
              <a:t>i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J</a:t>
            </a:r>
            <a:r>
              <a:rPr altLang="zh-CN" lang="en-US"/>
              <a:t>y</a:t>
            </a:r>
            <a:r>
              <a:rPr altLang="zh-CN" lang="en-US"/>
              <a:t>o</a:t>
            </a:r>
            <a:r>
              <a:rPr altLang="zh-CN" lang="en-US"/>
              <a:t>t</a:t>
            </a:r>
            <a:r>
              <a:rPr altLang="zh-CN" lang="en-US"/>
              <a:t>s</a:t>
            </a:r>
            <a:r>
              <a:rPr altLang="zh-CN" lang="en-US"/>
              <a:t>n</a:t>
            </a:r>
            <a:r>
              <a:rPr altLang="zh-CN" lang="en-US"/>
              <a:t>a</a:t>
            </a:r>
            <a:endParaRPr altLang="zh-CN" lang="en-US"/>
          </a:p>
          <a:p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i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g</a:t>
            </a:r>
            <a:r>
              <a:rPr altLang="zh-CN" lang="en-US"/>
              <a:t>e</a:t>
            </a:r>
            <a:r>
              <a:rPr altLang="zh-CN" lang="en-US"/>
              <a:t>o</a:t>
            </a:r>
            <a:r>
              <a:rPr altLang="zh-CN" lang="en-US"/>
              <a:t>g</a:t>
            </a:r>
            <a:r>
              <a:rPr altLang="zh-CN" lang="en-US"/>
              <a:t>r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h</a:t>
            </a:r>
            <a:r>
              <a:rPr altLang="zh-CN" lang="en-US"/>
              <a:t>y</a:t>
            </a:r>
            <a:endParaRPr altLang="zh-CN" lang="en-US"/>
          </a:p>
          <a:p>
            <a:r>
              <a:rPr altLang="zh-CN" lang="en-US"/>
              <a:t>M</a:t>
            </a:r>
            <a:r>
              <a:rPr altLang="zh-CN" lang="en-US"/>
              <a:t>.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y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o</a:t>
            </a:r>
            <a:r>
              <a:rPr altLang="zh-CN" lang="en-US"/>
              <a:t>l</a:t>
            </a:r>
            <a:r>
              <a:rPr altLang="zh-CN" lang="en-US"/>
              <a:t>l</a:t>
            </a:r>
            <a:r>
              <a:rPr altLang="zh-CN" lang="en-US"/>
              <a:t>e</a:t>
            </a:r>
            <a:r>
              <a:rPr altLang="zh-CN" lang="en-US"/>
              <a:t>g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k</a:t>
            </a:r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b</a:t>
            </a:r>
            <a:r>
              <a:rPr altLang="zh-CN" lang="en-US"/>
              <a:t>a</a:t>
            </a:r>
            <a:endParaRPr altLang="zh-CN" lang="en-US"/>
          </a:p>
          <a:p>
            <a:r>
              <a:rPr altLang="zh-CN" lang="en-US"/>
              <a:t>T</a:t>
            </a:r>
            <a:r>
              <a:rPr altLang="zh-CN" lang="en-US"/>
              <a:t>o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u</a:t>
            </a:r>
            <a:r>
              <a:rPr altLang="zh-CN" lang="en-US"/>
              <a:t>e</a:t>
            </a:r>
            <a:r>
              <a:rPr altLang="zh-CN" lang="en-US"/>
              <a:t>d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2015-05-10T13:30:45Z</dcterms:created>
  <dcterms:modified xsi:type="dcterms:W3CDTF">2020-05-21T05:42:33Z</dcterms:modified>
</cp:coreProperties>
</file>