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P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2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b</a:t>
            </a:r>
            <a:r>
              <a:rPr altLang="zh-CN" lang="en-US"/>
              <a:t>,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:</a:t>
            </a:r>
            <a:r>
              <a:rPr altLang="zh-CN" lang="en-US"/>
              <a:t>m</a:t>
            </a:r>
            <a:r>
              <a:rPr altLang="zh-CN" lang="en-US"/>
              <a:t>i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:</a:t>
            </a:r>
            <a:r>
              <a:rPr altLang="zh-CN" lang="en-US"/>
              <a:t>2</a:t>
            </a:r>
            <a:r>
              <a:rPr altLang="zh-CN" lang="en-US"/>
              <a:t>9</a:t>
            </a:r>
            <a:r>
              <a:rPr altLang="zh-CN" lang="en-US"/>
              <a:t>/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/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/>
              <a:t>B</a:t>
            </a:r>
            <a:r>
              <a:rPr altLang="zh-CN" lang="en-US"/>
              <a:t>y</a:t>
            </a:r>
            <a:endParaRPr altLang="zh-CN" lang="en-US"/>
          </a:p>
          <a:p>
            <a:r>
              <a:rPr altLang="zh-CN" lang="en-US"/>
              <a:t>R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j</a:t>
            </a:r>
            <a:r>
              <a:rPr altLang="zh-CN" lang="en-US"/>
              <a:t>y</a:t>
            </a:r>
            <a:r>
              <a:rPr altLang="zh-CN" lang="en-US"/>
              <a:t>o</a:t>
            </a:r>
            <a:r>
              <a:rPr altLang="zh-CN" lang="en-US"/>
              <a:t>t</a:t>
            </a:r>
            <a:r>
              <a:rPr altLang="zh-CN" lang="en-US"/>
              <a:t>s</a:t>
            </a:r>
            <a:r>
              <a:rPr altLang="zh-CN" lang="en-US"/>
              <a:t>n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716172" y="-174971"/>
            <a:ext cx="9598601" cy="703297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158409" y="0"/>
            <a:ext cx="9403772" cy="7104783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837121" y="0"/>
            <a:ext cx="9338828" cy="7065817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051193" y="-395202"/>
            <a:ext cx="9156988" cy="7648404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779319" y="-538811"/>
            <a:ext cx="9263213" cy="7935623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362439" y="-156048"/>
            <a:ext cx="9288916" cy="7170097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118073" y="-454304"/>
            <a:ext cx="9194480" cy="717622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2020-05-29T03:42:29Z</dcterms:modified>
</cp:coreProperties>
</file>