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b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M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8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5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5833" lnSpcReduction="20000"/>
          </a:bodyPr>
          <a:p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j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f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M</a:t>
            </a:r>
            <a:r>
              <a:rPr altLang="zh-CN" lang="en-US">
                <a:solidFill>
                  <a:srgbClr val="C00000"/>
                </a:solidFill>
              </a:rPr>
              <a:t>.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k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 rot="0">
            <a:off x="341603" y="-402091"/>
            <a:ext cx="9556362" cy="726009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862194" y="110654"/>
            <a:ext cx="9400796" cy="674734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2015-05-11T22:30:45Z</dcterms:created>
  <dcterms:modified xsi:type="dcterms:W3CDTF">2020-05-28T03:34:17Z</dcterms:modified>
</cp:coreProperties>
</file>