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5" r:id="rId3"/>
    <p:sldId id="266" r:id="rId4"/>
    <p:sldId id="270" r:id="rId5"/>
    <p:sldId id="267" r:id="rId6"/>
    <p:sldId id="268" r:id="rId7"/>
    <p:sldId id="269" r:id="rId8"/>
    <p:sldId id="271" r:id="rId9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4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5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9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0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2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7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7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/>
              <a:t>P</a:t>
            </a:r>
            <a:r>
              <a:rPr altLang="zh-CN" lang="en-US"/>
              <a:t>p</a:t>
            </a:r>
            <a:r>
              <a:rPr altLang="zh-CN" lang="en-US"/>
              <a:t>t</a:t>
            </a:r>
            <a:r>
              <a:rPr altLang="zh-CN" lang="en-US"/>
              <a:t> </a:t>
            </a:r>
            <a:r>
              <a:rPr altLang="zh-CN" lang="en-US"/>
              <a:t>f</a:t>
            </a:r>
            <a:r>
              <a:rPr altLang="zh-CN" lang="en-US"/>
              <a:t>o</a:t>
            </a:r>
            <a:r>
              <a:rPr altLang="zh-CN" lang="en-US"/>
              <a:t>r</a:t>
            </a:r>
            <a:r>
              <a:rPr altLang="zh-CN" lang="en-US"/>
              <a:t> </a:t>
            </a:r>
            <a:r>
              <a:rPr altLang="zh-CN" lang="en-US"/>
              <a:t>g</a:t>
            </a:r>
            <a:r>
              <a:rPr altLang="zh-CN" lang="en-US"/>
              <a:t>e</a:t>
            </a:r>
            <a:r>
              <a:rPr altLang="zh-CN" lang="en-US"/>
              <a:t>o</a:t>
            </a:r>
            <a:r>
              <a:rPr altLang="zh-CN" lang="en-US"/>
              <a:t>g</a:t>
            </a:r>
            <a:r>
              <a:rPr altLang="zh-CN" lang="en-US"/>
              <a:t>r</a:t>
            </a:r>
            <a:r>
              <a:rPr altLang="zh-CN" lang="en-US"/>
              <a:t>a</a:t>
            </a:r>
            <a:r>
              <a:rPr altLang="zh-CN" lang="en-US"/>
              <a:t>p</a:t>
            </a:r>
            <a:r>
              <a:rPr altLang="zh-CN" lang="en-US"/>
              <a:t>h</a:t>
            </a:r>
            <a:r>
              <a:rPr altLang="zh-CN" lang="en-US"/>
              <a:t>y</a:t>
            </a:r>
            <a:r>
              <a:rPr altLang="zh-CN" lang="en-US"/>
              <a:t>(</a:t>
            </a:r>
            <a:r>
              <a:rPr altLang="zh-CN" lang="en-US"/>
              <a:t>H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s</a:t>
            </a:r>
            <a:r>
              <a:rPr altLang="zh-CN" lang="en-US"/>
              <a:t>)</a:t>
            </a:r>
            <a:r>
              <a:rPr altLang="zh-CN" lang="en-US"/>
              <a:t>,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2</a:t>
            </a:r>
            <a:r>
              <a:rPr altLang="zh-CN" lang="en-US"/>
              <a:t>,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p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4</a:t>
            </a:r>
            <a:r>
              <a:rPr altLang="zh-CN" lang="en-US"/>
              <a:t>,</a:t>
            </a:r>
            <a:r>
              <a:rPr altLang="zh-CN" lang="en-US"/>
              <a:t>u</a:t>
            </a:r>
            <a:r>
              <a:rPr altLang="zh-CN" lang="en-US"/>
              <a:t>n</a:t>
            </a:r>
            <a:r>
              <a:rPr altLang="zh-CN" lang="en-US"/>
              <a:t>i</a:t>
            </a:r>
            <a:r>
              <a:rPr altLang="zh-CN" lang="en-US"/>
              <a:t>t</a:t>
            </a:r>
            <a:r>
              <a:rPr altLang="zh-CN" lang="en-US"/>
              <a:t>3</a:t>
            </a:r>
            <a:r>
              <a:rPr altLang="zh-CN" lang="en-US"/>
              <a:t>,</a:t>
            </a:r>
            <a:r>
              <a:rPr altLang="zh-CN" lang="en-US"/>
              <a:t>s</a:t>
            </a:r>
            <a:r>
              <a:rPr altLang="zh-CN" lang="en-US"/>
              <a:t>e</a:t>
            </a:r>
            <a:r>
              <a:rPr altLang="zh-CN" lang="en-US"/>
              <a:t>c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b</a:t>
            </a:r>
            <a:r>
              <a:rPr altLang="zh-CN" lang="en-US"/>
              <a:t>,</a:t>
            </a:r>
            <a:r>
              <a:rPr altLang="zh-CN" lang="en-US"/>
              <a:t>t</a:t>
            </a:r>
            <a:r>
              <a:rPr altLang="zh-CN" lang="en-US"/>
              <a:t>o</a:t>
            </a:r>
            <a:r>
              <a:rPr altLang="zh-CN" lang="en-US"/>
              <a:t>p</a:t>
            </a:r>
            <a:r>
              <a:rPr altLang="zh-CN" lang="en-US"/>
              <a:t>i</a:t>
            </a:r>
            <a:r>
              <a:rPr altLang="zh-CN" lang="en-US"/>
              <a:t>c</a:t>
            </a:r>
            <a:r>
              <a:rPr altLang="zh-CN" lang="en-US"/>
              <a:t>:</a:t>
            </a:r>
            <a:r>
              <a:rPr altLang="zh-CN" lang="en-US"/>
              <a:t>g</a:t>
            </a:r>
            <a:r>
              <a:rPr altLang="zh-CN" lang="en-US"/>
              <a:t>u</a:t>
            </a:r>
            <a:r>
              <a:rPr altLang="zh-CN" lang="en-US"/>
              <a:t>j</a:t>
            </a:r>
            <a:r>
              <a:rPr altLang="zh-CN" lang="en-US"/>
              <a:t>j</a:t>
            </a:r>
            <a:r>
              <a:rPr altLang="zh-CN" lang="en-US"/>
              <a:t>a</a:t>
            </a:r>
            <a:r>
              <a:rPr altLang="zh-CN" lang="en-US"/>
              <a:t>r</a:t>
            </a:r>
            <a:endParaRPr altLang="zh-CN" lang="en-US"/>
          </a:p>
        </p:txBody>
      </p:sp>
      <p:sp>
        <p:nvSpPr>
          <p:cNvPr id="1048590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altLang="zh-CN" lang="en-US"/>
              <a:t>T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b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n</a:t>
            </a:r>
            <a:r>
              <a:rPr altLang="zh-CN" lang="en-US"/>
              <a:t>u</a:t>
            </a:r>
            <a:r>
              <a:rPr altLang="zh-CN" lang="en-US"/>
              <a:t>e</a:t>
            </a:r>
            <a:r>
              <a:rPr altLang="zh-CN" lang="en-US"/>
              <a:t>d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227301"/>
            <a:ext cx="8286749" cy="6403397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227301"/>
            <a:ext cx="8286749" cy="6403397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227301"/>
            <a:ext cx="8286749" cy="6403397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227301"/>
            <a:ext cx="8286749" cy="6403397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d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2015-05-11T11:30:45Z</dcterms:created>
  <dcterms:modified xsi:type="dcterms:W3CDTF">2020-05-06T07:59:30Z</dcterms:modified>
</cp:coreProperties>
</file>