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tableStyles" Target="tableStyles.xml"/><Relationship Id="rId16" Type="http://schemas.openxmlformats.org/officeDocument/2006/relationships/presProps" Target="presProps.xml"/><Relationship Id="rId17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4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0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9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8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9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0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2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7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8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7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8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6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f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y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2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4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u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3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b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: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u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l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z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d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f</a:t>
            </a:r>
            <a:r>
              <a:rPr altLang="zh-CN" lang="en-US">
                <a:solidFill>
                  <a:srgbClr val="00B0F0"/>
                </a:solidFill>
              </a:rPr>
              <a:t>l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d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d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:</a:t>
            </a:r>
            <a:r>
              <a:rPr altLang="zh-CN" lang="en-US">
                <a:solidFill>
                  <a:srgbClr val="00B0F0"/>
                </a:solidFill>
              </a:rPr>
              <a:t>2</a:t>
            </a:r>
            <a:r>
              <a:rPr altLang="zh-CN" lang="en-US">
                <a:solidFill>
                  <a:srgbClr val="00B0F0"/>
                </a:solidFill>
              </a:rPr>
              <a:t>0</a:t>
            </a:r>
            <a:r>
              <a:rPr altLang="zh-CN" lang="en-US">
                <a:solidFill>
                  <a:srgbClr val="00B0F0"/>
                </a:solidFill>
              </a:rPr>
              <a:t>/</a:t>
            </a:r>
            <a:r>
              <a:rPr altLang="zh-CN" lang="en-US">
                <a:solidFill>
                  <a:srgbClr val="00B0F0"/>
                </a:solidFill>
              </a:rPr>
              <a:t>0</a:t>
            </a:r>
            <a:r>
              <a:rPr altLang="zh-CN" lang="en-US">
                <a:solidFill>
                  <a:srgbClr val="00B0F0"/>
                </a:solidFill>
              </a:rPr>
              <a:t>5</a:t>
            </a:r>
            <a:r>
              <a:rPr altLang="zh-CN" lang="en-US">
                <a:solidFill>
                  <a:srgbClr val="00B0F0"/>
                </a:solidFill>
              </a:rPr>
              <a:t>/</a:t>
            </a:r>
            <a:r>
              <a:rPr altLang="zh-CN" lang="en-US">
                <a:solidFill>
                  <a:srgbClr val="00B0F0"/>
                </a:solidFill>
              </a:rPr>
              <a:t>2</a:t>
            </a:r>
            <a:r>
              <a:rPr altLang="zh-CN" lang="en-US">
                <a:solidFill>
                  <a:srgbClr val="00B0F0"/>
                </a:solidFill>
              </a:rPr>
              <a:t>0</a:t>
            </a:r>
            <a:endParaRPr altLang="zh-CN" lang="en-US">
              <a:solidFill>
                <a:srgbClr val="00B0F0"/>
              </a:solidFill>
            </a:endParaRPr>
          </a:p>
        </p:txBody>
      </p:sp>
      <p:sp>
        <p:nvSpPr>
          <p:cNvPr id="1048595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5833" lnSpcReduction="20000"/>
          </a:bodyPr>
          <a:p>
            <a:r>
              <a:rPr altLang="zh-CN" lang="en-US">
                <a:solidFill>
                  <a:srgbClr val="C00000"/>
                </a:solidFill>
              </a:rPr>
              <a:t>B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c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j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f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M</a:t>
            </a:r>
            <a:r>
              <a:rPr altLang="zh-CN" lang="en-US">
                <a:solidFill>
                  <a:srgbClr val="C00000"/>
                </a:solidFill>
              </a:rPr>
              <a:t>.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c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k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b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d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0"/>
            <a:ext cx="9144000" cy="6857999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0"/>
            <a:ext cx="9144000" cy="6857999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2015-05-11T11:30:45Z</dcterms:created>
  <dcterms:modified xsi:type="dcterms:W3CDTF">2020-05-20T06:24:35Z</dcterms:modified>
</cp:coreProperties>
</file>