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v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9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d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29519" y="-279257"/>
            <a:ext cx="9273519" cy="7494696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422129" y="-239853"/>
            <a:ext cx="9572622" cy="7356963"/>
          </a:xfrm>
          <a:prstGeom prst="rect"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390783" cy="692294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247908" cy="6949813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21060" y="-233796"/>
            <a:ext cx="10429874" cy="7338579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-168852"/>
            <a:ext cx="9288296" cy="702685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318221"/>
            <a:ext cx="9455002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2015-05-10T13:30:45Z</dcterms:created>
  <dcterms:modified xsi:type="dcterms:W3CDTF">2020-05-19T06:12:50Z</dcterms:modified>
</cp:coreProperties>
</file>