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60" r:id="rId1"/>
  </p:sldMasterIdLst>
  <p:notesMasterIdLst>
    <p:notesMasterId r:id="rId2"/>
  </p:notes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tableStyles" Target="tableStyles.xml"/><Relationship Id="rId14" Type="http://schemas.openxmlformats.org/officeDocument/2006/relationships/presProps" Target="presProps.xml"/><Relationship Id="rId15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4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2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0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9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0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1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2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4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7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7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8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(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)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3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j</a:t>
            </a:r>
            <a:r>
              <a:rPr altLang="zh-CN" lang="en-US">
                <a:solidFill>
                  <a:srgbClr val="00B0F0"/>
                </a:solidFill>
              </a:rPr>
              <a:t>j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92D050"/>
                </a:solidFill>
              </a:rPr>
              <a:t>B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j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f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h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M</a:t>
            </a:r>
            <a:r>
              <a:rPr altLang="zh-CN" lang="en-US">
                <a:solidFill>
                  <a:srgbClr val="92D050"/>
                </a:solidFill>
              </a:rPr>
              <a:t>.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C</a:t>
            </a:r>
            <a:r>
              <a:rPr altLang="zh-CN" lang="en-US">
                <a:solidFill>
                  <a:srgbClr val="92D050"/>
                </a:solidFill>
              </a:rPr>
              <a:t>o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l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g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k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b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endParaRPr altLang="zh-CN" lang="en-US">
              <a:solidFill>
                <a:srgbClr val="92D050"/>
              </a:solidFill>
            </a:endParaRPr>
          </a:p>
          <a:p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u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r>
              <a:rPr altLang="zh-CN" lang="en-US">
                <a:solidFill>
                  <a:srgbClr val="92D050"/>
                </a:solidFill>
              </a:rPr>
              <a:t> </a:t>
            </a:r>
            <a:r>
              <a:rPr altLang="zh-CN" lang="en-US">
                <a:solidFill>
                  <a:srgbClr val="92D050"/>
                </a:solidFill>
              </a:rPr>
              <a:t>U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v</a:t>
            </a:r>
            <a:r>
              <a:rPr altLang="zh-CN" lang="en-US">
                <a:solidFill>
                  <a:srgbClr val="92D050"/>
                </a:solidFill>
              </a:rPr>
              <a:t>e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s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t</a:t>
            </a:r>
            <a:r>
              <a:rPr altLang="zh-CN" lang="en-US">
                <a:solidFill>
                  <a:srgbClr val="92D050"/>
                </a:solidFill>
              </a:rPr>
              <a:t>y</a:t>
            </a:r>
            <a:r>
              <a:rPr altLang="zh-CN" lang="en-US">
                <a:solidFill>
                  <a:srgbClr val="92D050"/>
                </a:solidFill>
              </a:rPr>
              <a:t>,</a:t>
            </a:r>
            <a:r>
              <a:rPr altLang="zh-CN" lang="en-US">
                <a:solidFill>
                  <a:srgbClr val="92D050"/>
                </a:solidFill>
              </a:rPr>
              <a:t>P</a:t>
            </a:r>
            <a:r>
              <a:rPr altLang="zh-CN" lang="en-US">
                <a:solidFill>
                  <a:srgbClr val="92D050"/>
                </a:solidFill>
              </a:rPr>
              <a:t>u</a:t>
            </a:r>
            <a:r>
              <a:rPr altLang="zh-CN" lang="en-US">
                <a:solidFill>
                  <a:srgbClr val="92D050"/>
                </a:solidFill>
              </a:rPr>
              <a:t>r</a:t>
            </a:r>
            <a:r>
              <a:rPr altLang="zh-CN" lang="en-US">
                <a:solidFill>
                  <a:srgbClr val="92D050"/>
                </a:solidFill>
              </a:rPr>
              <a:t>n</a:t>
            </a:r>
            <a:r>
              <a:rPr altLang="zh-CN" lang="en-US">
                <a:solidFill>
                  <a:srgbClr val="92D050"/>
                </a:solidFill>
              </a:rPr>
              <a:t>i</a:t>
            </a:r>
            <a:r>
              <a:rPr altLang="zh-CN" lang="en-US">
                <a:solidFill>
                  <a:srgbClr val="92D050"/>
                </a:solidFill>
              </a:rPr>
              <a:t>a</a:t>
            </a:r>
            <a:endParaRPr altLang="zh-CN" lang="en-US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 </a:t>
            </a:r>
            <a:r>
              <a:rPr lang="en-US"/>
              <a:t>T</a:t>
            </a:r>
            <a:r>
              <a:rPr lang="en-US"/>
              <a:t>o</a:t>
            </a:r>
            <a:r>
              <a:rPr lang="en-US"/>
              <a:t> </a:t>
            </a:r>
            <a:r>
              <a:rPr lang="en-US"/>
              <a:t>b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c</a:t>
            </a:r>
            <a:r>
              <a:rPr lang="en-US"/>
              <a:t>o</a:t>
            </a:r>
            <a:r>
              <a:rPr lang="en-US"/>
              <a:t>n</a:t>
            </a:r>
            <a:r>
              <a:rPr lang="en-US"/>
              <a:t>t</a:t>
            </a:r>
            <a:r>
              <a:rPr lang="en-US"/>
              <a:t>i</a:t>
            </a:r>
            <a:r>
              <a:rPr lang="en-US"/>
              <a:t>n</a:t>
            </a:r>
            <a:r>
              <a:rPr lang="en-US"/>
              <a:t>u</a:t>
            </a:r>
            <a:r>
              <a:rPr lang="en-US"/>
              <a:t>e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88481" y="-129719"/>
            <a:ext cx="8964598" cy="7334357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227301"/>
            <a:ext cx="8286749" cy="6403397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2015-05-11T11:30:45Z</dcterms:created>
  <dcterms:modified xsi:type="dcterms:W3CDTF">2020-05-05T07:22:30Z</dcterms:modified>
</cp:coreProperties>
</file>