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j</a:t>
            </a:r>
            <a:r>
              <a:rPr altLang="zh-CN" lang="en-US">
                <a:solidFill>
                  <a:srgbClr val="00B0F0"/>
                </a:solidFill>
              </a:rPr>
              <a:t>j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j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f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M</a:t>
            </a:r>
            <a:r>
              <a:rPr altLang="zh-CN" lang="en-US">
                <a:solidFill>
                  <a:srgbClr val="92D050"/>
                </a:solidFill>
              </a:rPr>
              <a:t>.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k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v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8481" y="-129719"/>
            <a:ext cx="8964598" cy="733435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2020-05-05T07:22:30Z</dcterms:modified>
</cp:coreProperties>
</file>