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(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)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3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br>
              <a:rPr altLang="zh-CN" lang="en-US">
                <a:solidFill>
                  <a:srgbClr val="00B0F0"/>
                </a:solidFill>
              </a:rPr>
            </a:b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8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r>
              <a:rPr altLang="zh-CN" lang="en-US">
                <a:solidFill>
                  <a:srgbClr val="00B0F0"/>
                </a:solidFill>
              </a:rPr>
              <a:t>5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>
                <a:solidFill>
                  <a:srgbClr val="92D050"/>
                </a:solidFill>
              </a:rPr>
              <a:t>B</a:t>
            </a:r>
            <a:r>
              <a:rPr altLang="zh-CN" lang="en-US">
                <a:solidFill>
                  <a:srgbClr val="92D050"/>
                </a:solidFill>
              </a:rPr>
              <a:t>y</a:t>
            </a:r>
            <a:endParaRPr altLang="zh-CN" lang="en-US">
              <a:solidFill>
                <a:srgbClr val="92D050"/>
              </a:solidFill>
            </a:endParaRPr>
          </a:p>
          <a:p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h</a:t>
            </a:r>
            <a:r>
              <a:rPr altLang="zh-CN" lang="en-US">
                <a:solidFill>
                  <a:srgbClr val="92D050"/>
                </a:solidFill>
              </a:rPr>
              <a:t>i</a:t>
            </a:r>
            <a:r>
              <a:rPr altLang="zh-CN" lang="en-US">
                <a:solidFill>
                  <a:srgbClr val="92D050"/>
                </a:solidFill>
              </a:rPr>
              <a:t>c</a:t>
            </a:r>
            <a:r>
              <a:rPr altLang="zh-CN" lang="en-US">
                <a:solidFill>
                  <a:srgbClr val="92D050"/>
                </a:solidFill>
              </a:rPr>
              <a:t>h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j</a:t>
            </a:r>
            <a:r>
              <a:rPr altLang="zh-CN" lang="en-US">
                <a:solidFill>
                  <a:srgbClr val="92D050"/>
                </a:solidFill>
              </a:rPr>
              <a:t>y</a:t>
            </a:r>
            <a:r>
              <a:rPr altLang="zh-CN" lang="en-US">
                <a:solidFill>
                  <a:srgbClr val="92D050"/>
                </a:solidFill>
              </a:rPr>
              <a:t>o</a:t>
            </a:r>
            <a:r>
              <a:rPr altLang="zh-CN" lang="en-US">
                <a:solidFill>
                  <a:srgbClr val="92D050"/>
                </a:solidFill>
              </a:rPr>
              <a:t>t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n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endParaRPr altLang="zh-CN" lang="en-US">
              <a:solidFill>
                <a:srgbClr val="92D050"/>
              </a:solidFill>
            </a:endParaRPr>
          </a:p>
          <a:p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i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t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n</a:t>
            </a:r>
            <a:r>
              <a:rPr altLang="zh-CN" lang="en-US">
                <a:solidFill>
                  <a:srgbClr val="92D050"/>
                </a:solidFill>
              </a:rPr>
              <a:t>t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P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o</a:t>
            </a:r>
            <a:r>
              <a:rPr altLang="zh-CN" lang="en-US">
                <a:solidFill>
                  <a:srgbClr val="92D050"/>
                </a:solidFill>
              </a:rPr>
              <a:t>f</a:t>
            </a:r>
            <a:r>
              <a:rPr altLang="zh-CN" lang="en-US">
                <a:solidFill>
                  <a:srgbClr val="92D050"/>
                </a:solidFill>
              </a:rPr>
              <a:t>e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o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G</a:t>
            </a:r>
            <a:r>
              <a:rPr altLang="zh-CN" lang="en-US">
                <a:solidFill>
                  <a:srgbClr val="92D050"/>
                </a:solidFill>
              </a:rPr>
              <a:t>e</a:t>
            </a:r>
            <a:r>
              <a:rPr altLang="zh-CN" lang="en-US">
                <a:solidFill>
                  <a:srgbClr val="92D050"/>
                </a:solidFill>
              </a:rPr>
              <a:t>o</a:t>
            </a:r>
            <a:r>
              <a:rPr altLang="zh-CN" lang="en-US">
                <a:solidFill>
                  <a:srgbClr val="92D050"/>
                </a:solidFill>
              </a:rPr>
              <a:t>g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p</a:t>
            </a:r>
            <a:r>
              <a:rPr altLang="zh-CN" lang="en-US">
                <a:solidFill>
                  <a:srgbClr val="92D050"/>
                </a:solidFill>
              </a:rPr>
              <a:t>h</a:t>
            </a:r>
            <a:r>
              <a:rPr altLang="zh-CN" lang="en-US">
                <a:solidFill>
                  <a:srgbClr val="92D050"/>
                </a:solidFill>
              </a:rPr>
              <a:t>y</a:t>
            </a:r>
            <a:endParaRPr altLang="zh-CN" lang="en-US">
              <a:solidFill>
                <a:srgbClr val="92D050"/>
              </a:solidFill>
            </a:endParaRPr>
          </a:p>
          <a:p>
            <a:r>
              <a:rPr altLang="zh-CN" lang="en-US">
                <a:solidFill>
                  <a:srgbClr val="92D050"/>
                </a:solidFill>
              </a:rPr>
              <a:t>M</a:t>
            </a:r>
            <a:r>
              <a:rPr altLang="zh-CN" lang="en-US">
                <a:solidFill>
                  <a:srgbClr val="92D050"/>
                </a:solidFill>
              </a:rPr>
              <a:t>.</a:t>
            </a:r>
            <a:r>
              <a:rPr altLang="zh-CN" lang="en-US">
                <a:solidFill>
                  <a:srgbClr val="92D050"/>
                </a:solidFill>
              </a:rPr>
              <a:t>l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y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C</a:t>
            </a:r>
            <a:r>
              <a:rPr altLang="zh-CN" lang="en-US">
                <a:solidFill>
                  <a:srgbClr val="92D050"/>
                </a:solidFill>
              </a:rPr>
              <a:t>o</a:t>
            </a:r>
            <a:r>
              <a:rPr altLang="zh-CN" lang="en-US">
                <a:solidFill>
                  <a:srgbClr val="92D050"/>
                </a:solidFill>
              </a:rPr>
              <a:t>l</a:t>
            </a:r>
            <a:r>
              <a:rPr altLang="zh-CN" lang="en-US">
                <a:solidFill>
                  <a:srgbClr val="92D050"/>
                </a:solidFill>
              </a:rPr>
              <a:t>l</a:t>
            </a:r>
            <a:r>
              <a:rPr altLang="zh-CN" lang="en-US">
                <a:solidFill>
                  <a:srgbClr val="92D050"/>
                </a:solidFill>
              </a:rPr>
              <a:t>e</a:t>
            </a:r>
            <a:r>
              <a:rPr altLang="zh-CN" lang="en-US">
                <a:solidFill>
                  <a:srgbClr val="92D050"/>
                </a:solidFill>
              </a:rPr>
              <a:t>g</a:t>
            </a:r>
            <a:r>
              <a:rPr altLang="zh-CN" lang="en-US">
                <a:solidFill>
                  <a:srgbClr val="92D050"/>
                </a:solidFill>
              </a:rPr>
              <a:t>e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k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b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endParaRPr altLang="zh-CN" lang="en-US">
              <a:solidFill>
                <a:srgbClr val="92D050"/>
              </a:solidFill>
            </a:endParaRPr>
          </a:p>
          <a:p>
            <a:r>
              <a:rPr altLang="zh-CN" lang="en-US">
                <a:solidFill>
                  <a:srgbClr val="92D050"/>
                </a:solidFill>
              </a:rPr>
              <a:t>P</a:t>
            </a:r>
            <a:r>
              <a:rPr altLang="zh-CN" lang="en-US">
                <a:solidFill>
                  <a:srgbClr val="92D050"/>
                </a:solidFill>
              </a:rPr>
              <a:t>u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n</a:t>
            </a:r>
            <a:r>
              <a:rPr altLang="zh-CN" lang="en-US">
                <a:solidFill>
                  <a:srgbClr val="92D050"/>
                </a:solidFill>
              </a:rPr>
              <a:t>e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r>
              <a:rPr altLang="zh-CN" lang="en-US">
                <a:solidFill>
                  <a:srgbClr val="92D050"/>
                </a:solidFill>
              </a:rPr>
              <a:t> </a:t>
            </a:r>
            <a:r>
              <a:rPr altLang="zh-CN" lang="en-US">
                <a:solidFill>
                  <a:srgbClr val="92D050"/>
                </a:solidFill>
              </a:rPr>
              <a:t>U</a:t>
            </a:r>
            <a:r>
              <a:rPr altLang="zh-CN" lang="en-US">
                <a:solidFill>
                  <a:srgbClr val="92D050"/>
                </a:solidFill>
              </a:rPr>
              <a:t>n</a:t>
            </a:r>
            <a:r>
              <a:rPr altLang="zh-CN" lang="en-US">
                <a:solidFill>
                  <a:srgbClr val="92D050"/>
                </a:solidFill>
              </a:rPr>
              <a:t>i</a:t>
            </a:r>
            <a:r>
              <a:rPr altLang="zh-CN" lang="en-US">
                <a:solidFill>
                  <a:srgbClr val="92D050"/>
                </a:solidFill>
              </a:rPr>
              <a:t>v</a:t>
            </a:r>
            <a:r>
              <a:rPr altLang="zh-CN" lang="en-US">
                <a:solidFill>
                  <a:srgbClr val="92D050"/>
                </a:solidFill>
              </a:rPr>
              <a:t>e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s</a:t>
            </a:r>
            <a:r>
              <a:rPr altLang="zh-CN" lang="en-US">
                <a:solidFill>
                  <a:srgbClr val="92D050"/>
                </a:solidFill>
              </a:rPr>
              <a:t>i</a:t>
            </a:r>
            <a:r>
              <a:rPr altLang="zh-CN" lang="en-US">
                <a:solidFill>
                  <a:srgbClr val="92D050"/>
                </a:solidFill>
              </a:rPr>
              <a:t>t</a:t>
            </a:r>
            <a:r>
              <a:rPr altLang="zh-CN" lang="en-US">
                <a:solidFill>
                  <a:srgbClr val="92D050"/>
                </a:solidFill>
              </a:rPr>
              <a:t>y</a:t>
            </a:r>
            <a:r>
              <a:rPr altLang="zh-CN" lang="en-US">
                <a:solidFill>
                  <a:srgbClr val="92D050"/>
                </a:solidFill>
              </a:rPr>
              <a:t>,</a:t>
            </a:r>
            <a:r>
              <a:rPr altLang="zh-CN" lang="en-US">
                <a:solidFill>
                  <a:srgbClr val="92D050"/>
                </a:solidFill>
              </a:rPr>
              <a:t>p</a:t>
            </a:r>
            <a:r>
              <a:rPr altLang="zh-CN" lang="en-US">
                <a:solidFill>
                  <a:srgbClr val="92D050"/>
                </a:solidFill>
              </a:rPr>
              <a:t>u</a:t>
            </a:r>
            <a:r>
              <a:rPr altLang="zh-CN" lang="en-US">
                <a:solidFill>
                  <a:srgbClr val="92D050"/>
                </a:solidFill>
              </a:rPr>
              <a:t>r</a:t>
            </a:r>
            <a:r>
              <a:rPr altLang="zh-CN" lang="en-US">
                <a:solidFill>
                  <a:srgbClr val="92D050"/>
                </a:solidFill>
              </a:rPr>
              <a:t>n</a:t>
            </a:r>
            <a:r>
              <a:rPr altLang="zh-CN" lang="en-US">
                <a:solidFill>
                  <a:srgbClr val="92D050"/>
                </a:solidFill>
              </a:rPr>
              <a:t>i</a:t>
            </a:r>
            <a:r>
              <a:rPr altLang="zh-CN" lang="en-US">
                <a:solidFill>
                  <a:srgbClr val="92D050"/>
                </a:solidFill>
              </a:rPr>
              <a:t>a</a:t>
            </a:r>
            <a:endParaRPr altLang="zh-CN"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3391" y="-467589"/>
            <a:ext cx="9390783" cy="732559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u</a:t>
            </a:r>
            <a:r>
              <a:rPr lang="en-US"/>
              <a:t>e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0769" y="0"/>
            <a:ext cx="9194769" cy="715673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9742" y="0"/>
            <a:ext cx="8286749" cy="701099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2015-05-11T11:30:45Z</dcterms:created>
  <dcterms:modified xsi:type="dcterms:W3CDTF">2020-05-08T06:18:20Z</dcterms:modified>
</cp:coreProperties>
</file>