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>
            <a:normAutofit fontScale="90000"/>
          </a:bodyPr>
          <a:p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RD</a:t>
            </a:r>
            <a:r>
              <a:rPr altLang="zh-CN" lang="en-US"/>
              <a:t>I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H</a:t>
            </a:r>
            <a:r>
              <a:rPr altLang="zh-CN" lang="en-US"/>
              <a:t>E</a:t>
            </a:r>
            <a:r>
              <a:rPr altLang="zh-CN" lang="en-US"/>
              <a:t>O</a:t>
            </a:r>
            <a:r>
              <a:rPr altLang="zh-CN" lang="en-US"/>
              <a:t>RY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br>
              <a:rPr altLang="zh-CN" lang="en-US"/>
            </a:b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T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Purnia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1</a:t>
            </a:r>
            <a:endParaRPr altLang="zh-CN" lang="en-US"/>
          </a:p>
          <a:p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r-1</a:t>
            </a:r>
            <a:endParaRPr altLang="zh-CN" lang="en-US"/>
          </a:p>
          <a:p>
            <a:r>
              <a:rPr altLang="zh-CN" lang="en-US"/>
              <a:t>0</a:t>
            </a:r>
            <a:r>
              <a:rPr altLang="zh-CN" lang="en-US"/>
              <a:t>4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2020-05-04T02:21:41Z</dcterms:modified>
</cp:coreProperties>
</file>