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1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9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4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3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solidFill>
            <a:srgbClr val="92D04F"/>
          </a:solidFill>
        </p:spPr>
        <p:txBody>
          <a:bodyPr>
            <a:normAutofit fontScale="90000"/>
          </a:bodyPr>
          <a:p>
            <a:r>
              <a:rPr altLang="zh-CN" lang="en-US"/>
              <a:t>R</a:t>
            </a:r>
            <a:r>
              <a:rPr altLang="zh-CN" lang="en-US"/>
              <a:t>I</a:t>
            </a:r>
            <a:r>
              <a:rPr altLang="zh-CN" lang="en-US"/>
              <a:t>C</a:t>
            </a:r>
            <a:r>
              <a:rPr altLang="zh-CN" lang="en-US"/>
              <a:t>A</a:t>
            </a:r>
            <a:r>
              <a:rPr altLang="zh-CN" lang="en-US"/>
              <a:t>RD</a:t>
            </a:r>
            <a:r>
              <a:rPr altLang="zh-CN" lang="en-US"/>
              <a:t>I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O</a:t>
            </a:r>
            <a:r>
              <a:rPr altLang="zh-CN" lang="en-US"/>
              <a:t>RY</a:t>
            </a:r>
            <a:r>
              <a:rPr altLang="zh-CN" lang="en-US"/>
              <a:t> </a:t>
            </a:r>
            <a:r>
              <a:rPr altLang="zh-CN" lang="en-US"/>
              <a:t>OF</a:t>
            </a:r>
            <a:r>
              <a:rPr altLang="zh-CN" lang="en-US"/>
              <a:t> </a:t>
            </a:r>
            <a:br>
              <a:rPr altLang="zh-CN" lang="en-US"/>
            </a:b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T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8333" lnSpcReduction="20000"/>
          </a:bodyPr>
          <a:p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l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Kumari</a:t>
            </a:r>
            <a:endParaRPr altLang="zh-CN" lang="en-US"/>
          </a:p>
          <a:p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p</a:t>
            </a:r>
            <a:r>
              <a:rPr altLang="zh-CN" lang="en-US"/>
              <a:t>artment</a:t>
            </a:r>
            <a:r>
              <a:rPr altLang="zh-CN" lang="en-US"/>
              <a:t> </a:t>
            </a:r>
            <a:r>
              <a:rPr altLang="zh-CN" lang="en-US"/>
              <a:t>of</a:t>
            </a:r>
            <a:r>
              <a:rPr altLang="zh-CN" lang="en-US"/>
              <a:t> </a:t>
            </a:r>
            <a:r>
              <a:rPr altLang="zh-CN" lang="en-US"/>
              <a:t>Economics</a:t>
            </a:r>
            <a:endParaRPr altLang="zh-CN" lang="en-US"/>
          </a:p>
          <a:p>
            <a:r>
              <a:rPr altLang="zh-CN" lang="en-US"/>
              <a:t>M</a:t>
            </a:r>
            <a:r>
              <a:rPr altLang="zh-CN" lang="en-US"/>
              <a:t>.</a:t>
            </a:r>
            <a:r>
              <a:rPr altLang="zh-CN" lang="en-US"/>
              <a:t>L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College</a:t>
            </a:r>
            <a:r>
              <a:rPr altLang="zh-CN" lang="en-US"/>
              <a:t>,</a:t>
            </a:r>
            <a:r>
              <a:rPr altLang="zh-CN" lang="en-US"/>
              <a:t>k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b</a:t>
            </a:r>
            <a:r>
              <a:rPr altLang="zh-CN" lang="en-US"/>
              <a:t>a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Purnia</a:t>
            </a:r>
            <a:endParaRPr altLang="zh-CN" lang="en-US"/>
          </a:p>
          <a:p>
            <a:r>
              <a:rPr altLang="zh-CN" lang="en-US"/>
              <a:t>C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-</a:t>
            </a:r>
            <a:r>
              <a:rPr altLang="zh-CN" lang="en-US"/>
              <a:t> </a:t>
            </a:r>
            <a:r>
              <a:rPr altLang="zh-CN" lang="en-US"/>
              <a:t>B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t</a:t>
            </a:r>
            <a:r>
              <a:rPr altLang="zh-CN" lang="en-US"/>
              <a:t>-</a:t>
            </a:r>
            <a:r>
              <a:rPr altLang="zh-CN" lang="en-US"/>
              <a:t>1</a:t>
            </a:r>
            <a:endParaRPr altLang="zh-CN" lang="en-US"/>
          </a:p>
          <a:p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p</a:t>
            </a:r>
            <a:r>
              <a:rPr altLang="zh-CN" lang="en-US"/>
              <a:t>e</a:t>
            </a:r>
            <a:r>
              <a:rPr altLang="zh-CN" lang="en-US"/>
              <a:t>r-1</a:t>
            </a:r>
            <a:endParaRPr altLang="zh-CN" lang="en-US"/>
          </a:p>
          <a:p>
            <a:r>
              <a:rPr altLang="zh-CN" lang="en-US"/>
              <a:t>0</a:t>
            </a:r>
            <a:r>
              <a:rPr altLang="zh-CN" lang="en-US"/>
              <a:t>4</a:t>
            </a:r>
            <a:r>
              <a:rPr altLang="zh-CN" lang="en-US"/>
              <a:t>-</a:t>
            </a:r>
            <a:r>
              <a:rPr altLang="zh-CN" lang="en-US"/>
              <a:t>0</a:t>
            </a:r>
            <a:r>
              <a:rPr altLang="zh-CN" lang="en-US"/>
              <a:t>5</a:t>
            </a:r>
            <a:r>
              <a:rPr altLang="zh-CN" lang="en-US"/>
              <a:t>-</a:t>
            </a:r>
            <a:r>
              <a:rPr altLang="zh-CN" lang="en-US"/>
              <a:t>2</a:t>
            </a:r>
            <a:r>
              <a:rPr altLang="zh-CN" lang="en-US"/>
              <a:t>0</a:t>
            </a:r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1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4</dc:creator>
  <dcterms:created xsi:type="dcterms:W3CDTF">2015-05-11T11:30:45Z</dcterms:created>
  <dcterms:modified xsi:type="dcterms:W3CDTF">2020-05-04T02:21:41Z</dcterms:modified>
</cp:coreProperties>
</file>