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zh-CN" lang="en-US"/>
              <a:t>M</a:t>
            </a:r>
            <a:r>
              <a:rPr altLang="zh-CN" lang="en-US"/>
              <a:t>O</a:t>
            </a:r>
            <a:r>
              <a:rPr altLang="zh-CN" lang="en-US"/>
              <a:t>D</a:t>
            </a:r>
            <a:r>
              <a:rPr altLang="zh-CN" lang="en-US"/>
              <a:t>E</a:t>
            </a:r>
            <a:r>
              <a:rPr altLang="zh-CN" lang="en-US"/>
              <a:t>RN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O</a:t>
            </a:r>
            <a:r>
              <a:rPr altLang="zh-CN" lang="en-US"/>
              <a:t>RY</a:t>
            </a:r>
            <a:r>
              <a:rPr altLang="zh-CN" lang="en-US"/>
              <a:t> </a:t>
            </a:r>
            <a:r>
              <a:rPr altLang="zh-CN" lang="en-US"/>
              <a:t>OF</a:t>
            </a:r>
            <a:r>
              <a:rPr altLang="zh-CN" lang="en-US"/>
              <a:t> 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T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8333" lnSpcReduction="20000"/>
          </a:bodyPr>
          <a:p>
            <a:r>
              <a:rPr altLang="zh-CN" lang="en-US"/>
              <a:t>D</a:t>
            </a:r>
            <a:r>
              <a:rPr altLang="zh-CN" lang="en-US"/>
              <a:t>o</a:t>
            </a:r>
            <a:r>
              <a:rPr altLang="zh-CN" lang="en-US"/>
              <a:t>l</a:t>
            </a:r>
            <a:r>
              <a:rPr altLang="zh-CN" lang="en-US"/>
              <a:t>ly</a:t>
            </a:r>
            <a:r>
              <a:rPr altLang="zh-CN" lang="en-US"/>
              <a:t> </a:t>
            </a:r>
            <a:r>
              <a:rPr altLang="zh-CN" lang="en-US"/>
              <a:t>Kumari</a:t>
            </a:r>
            <a:endParaRPr altLang="zh-CN" lang="en-US"/>
          </a:p>
          <a:p>
            <a:r>
              <a:rPr altLang="zh-CN" lang="en-US"/>
              <a:t>D</a:t>
            </a:r>
            <a:r>
              <a:rPr altLang="zh-CN" lang="en-US"/>
              <a:t>e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rtment</a:t>
            </a:r>
            <a:r>
              <a:rPr altLang="zh-CN" lang="en-US"/>
              <a:t> of</a:t>
            </a:r>
            <a:r>
              <a:rPr altLang="zh-CN" lang="en-US"/>
              <a:t> </a:t>
            </a:r>
            <a:r>
              <a:rPr altLang="zh-CN" lang="en-US"/>
              <a:t>Economics</a:t>
            </a:r>
            <a:endParaRPr altLang="zh-CN" lang="en-US"/>
          </a:p>
          <a:p>
            <a:r>
              <a:rPr altLang="zh-CN" lang="en-US"/>
              <a:t>M</a:t>
            </a:r>
            <a:r>
              <a:rPr altLang="zh-CN" lang="en-US"/>
              <a:t>m</a:t>
            </a:r>
            <a:r>
              <a:rPr altLang="zh-CN" lang="en-US"/>
              <a:t>.</a:t>
            </a:r>
            <a:r>
              <a:rPr altLang="zh-CN" lang="en-US"/>
              <a:t>L</a:t>
            </a:r>
            <a:r>
              <a:rPr altLang="zh-CN" lang="en-US"/>
              <a:t>.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y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College</a:t>
            </a:r>
            <a:r>
              <a:rPr altLang="zh-CN" lang="en-US"/>
              <a:t>,</a:t>
            </a:r>
            <a:r>
              <a:rPr altLang="zh-CN" lang="en-US"/>
              <a:t> </a:t>
            </a:r>
            <a:r>
              <a:rPr altLang="zh-CN" lang="en-US"/>
              <a:t>Kasba</a:t>
            </a:r>
            <a:r>
              <a:rPr altLang="zh-CN" lang="en-US"/>
              <a:t>,</a:t>
            </a:r>
            <a:r>
              <a:rPr altLang="zh-CN" lang="en-US"/>
              <a:t> </a:t>
            </a:r>
            <a:r>
              <a:rPr altLang="zh-CN" lang="en-US"/>
              <a:t>Purnia</a:t>
            </a:r>
            <a:endParaRPr altLang="zh-CN" lang="en-US"/>
          </a:p>
          <a:p>
            <a:r>
              <a:rPr altLang="zh-CN" lang="en-US"/>
              <a:t>C</a:t>
            </a:r>
            <a:r>
              <a:rPr altLang="zh-CN" lang="en-US"/>
              <a:t>l</a:t>
            </a:r>
            <a:r>
              <a:rPr altLang="zh-CN" lang="en-US"/>
              <a:t>a</a:t>
            </a:r>
            <a:r>
              <a:rPr altLang="zh-CN" lang="en-US"/>
              <a:t>s</a:t>
            </a:r>
            <a:r>
              <a:rPr altLang="zh-CN" lang="en-US"/>
              <a:t>s</a:t>
            </a:r>
            <a:r>
              <a:rPr altLang="zh-CN" lang="en-US"/>
              <a:t>-</a:t>
            </a:r>
            <a:r>
              <a:rPr altLang="zh-CN" lang="en-US"/>
              <a:t>B</a:t>
            </a:r>
            <a:r>
              <a:rPr altLang="zh-CN" lang="en-US"/>
              <a:t>.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t</a:t>
            </a:r>
            <a:r>
              <a:rPr altLang="zh-CN" lang="en-US"/>
              <a:t>-</a:t>
            </a:r>
            <a:r>
              <a:rPr altLang="zh-CN" lang="en-US"/>
              <a:t>1</a:t>
            </a:r>
            <a:endParaRPr altLang="zh-CN" lang="en-US"/>
          </a:p>
          <a:p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e</a:t>
            </a:r>
            <a:r>
              <a:rPr altLang="zh-CN" lang="en-US"/>
              <a:t>r-1</a:t>
            </a:r>
            <a:endParaRPr altLang="zh-CN" lang="en-US"/>
          </a:p>
          <a:p>
            <a:r>
              <a:rPr altLang="zh-CN" lang="en-US"/>
              <a:t>0</a:t>
            </a:r>
            <a:r>
              <a:rPr altLang="zh-CN" lang="en-US"/>
              <a:t>5</a:t>
            </a:r>
            <a:r>
              <a:rPr altLang="zh-CN" lang="en-US"/>
              <a:t>-</a:t>
            </a:r>
            <a:r>
              <a:rPr altLang="zh-CN" lang="en-US"/>
              <a:t>0</a:t>
            </a:r>
            <a:r>
              <a:rPr altLang="zh-CN" lang="en-US"/>
              <a:t>5</a:t>
            </a:r>
            <a:r>
              <a:rPr altLang="zh-CN" lang="en-US"/>
              <a:t>-</a:t>
            </a:r>
            <a:r>
              <a:rPr altLang="zh-CN" lang="en-US"/>
              <a:t>2</a:t>
            </a:r>
            <a:r>
              <a:rPr altLang="zh-CN" lang="en-US"/>
              <a:t>0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24494"/>
            <a:ext cx="8286750" cy="6209011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24494"/>
            <a:ext cx="8286750" cy="620901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24494"/>
            <a:ext cx="8286750" cy="620901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24494"/>
            <a:ext cx="8286750" cy="620901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24494"/>
            <a:ext cx="8286750" cy="6209011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24494"/>
            <a:ext cx="8286750" cy="6209011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24494"/>
            <a:ext cx="8286750" cy="620901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24494"/>
            <a:ext cx="8286750" cy="6209011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24494"/>
            <a:ext cx="8286750" cy="6209011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4</dc:creator>
  <dcterms:created xsi:type="dcterms:W3CDTF">2015-05-11T00:30:45Z</dcterms:created>
  <dcterms:modified xsi:type="dcterms:W3CDTF">2020-05-05T03:43:11Z</dcterms:modified>
</cp:coreProperties>
</file>