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8" r:id="rId7"/>
    <p:sldId id="269" r:id="rId8"/>
    <p:sldId id="270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92D04F"/>
          </a:solidFill>
        </p:spPr>
        <p:txBody>
          <a:bodyPr/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MS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1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7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7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2015-05-11T22:30:45Z</dcterms:created>
  <dcterms:modified xsi:type="dcterms:W3CDTF">2020-05-09T07:31:20Z</dcterms:modified>
</cp:coreProperties>
</file>