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  <p:sldId id="260" r:id="rId6"/>
    <p:sldId id="268" r:id="rId7"/>
    <p:sldId id="269" r:id="rId8"/>
    <p:sldId id="270" r:id="rId9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tableStyles" Target="tableStyles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0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1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3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0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2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solidFill>
            <a:srgbClr val="92D04F"/>
          </a:solidFill>
        </p:spPr>
        <p:txBody>
          <a:bodyPr/>
          <a:p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N</a:t>
            </a:r>
            <a:r>
              <a:rPr altLang="zh-CN" lang="en-US"/>
              <a:t>D</a:t>
            </a:r>
            <a:r>
              <a:rPr altLang="zh-CN" lang="en-US"/>
              <a:t> </a:t>
            </a:r>
            <a:r>
              <a:rPr altLang="zh-CN" lang="en-US"/>
              <a:t>T</a:t>
            </a:r>
            <a:r>
              <a:rPr altLang="zh-CN" lang="en-US"/>
              <a:t>E</a:t>
            </a:r>
            <a:r>
              <a:rPr altLang="zh-CN" lang="en-US"/>
              <a:t>N</a:t>
            </a:r>
            <a:r>
              <a:rPr altLang="zh-CN" lang="en-US"/>
              <a:t>U</a:t>
            </a:r>
            <a:r>
              <a:rPr altLang="zh-CN" lang="en-US"/>
              <a:t>R</a:t>
            </a:r>
            <a:r>
              <a:rPr altLang="zh-CN" lang="en-US"/>
              <a:t>E</a:t>
            </a:r>
            <a:r>
              <a:rPr altLang="zh-CN" lang="en-US"/>
              <a:t>S</a:t>
            </a:r>
            <a:r>
              <a:rPr altLang="zh-CN" lang="en-US"/>
              <a:t> </a:t>
            </a:r>
            <a:r>
              <a:rPr altLang="zh-CN" lang="en-US"/>
              <a:t>A</a:t>
            </a:r>
            <a:r>
              <a:rPr altLang="zh-CN" lang="en-US"/>
              <a:t>N</a:t>
            </a:r>
            <a:r>
              <a:rPr altLang="zh-CN" lang="en-US"/>
              <a:t>D</a:t>
            </a:r>
            <a:r>
              <a:rPr altLang="zh-CN" lang="en-US"/>
              <a:t> </a:t>
            </a:r>
            <a:r>
              <a:rPr altLang="zh-CN" lang="en-US"/>
              <a:t>R</a:t>
            </a:r>
            <a:r>
              <a:rPr altLang="zh-CN" lang="en-US"/>
              <a:t>E</a:t>
            </a:r>
            <a:r>
              <a:rPr altLang="zh-CN" lang="en-US"/>
              <a:t>F</a:t>
            </a:r>
            <a:r>
              <a:rPr altLang="zh-CN" lang="en-US"/>
              <a:t>O</a:t>
            </a:r>
            <a:r>
              <a:rPr altLang="zh-CN" lang="en-US"/>
              <a:t>R</a:t>
            </a:r>
            <a:r>
              <a:rPr altLang="zh-CN" lang="en-US"/>
              <a:t>MS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Kumari</a:t>
            </a:r>
            <a:endParaRPr altLang="zh-CN" lang="en-US"/>
          </a:p>
          <a:p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p</a:t>
            </a:r>
            <a:r>
              <a:rPr altLang="zh-CN" lang="en-US"/>
              <a:t>artment</a:t>
            </a:r>
            <a:r>
              <a:rPr altLang="zh-CN" lang="en-US"/>
              <a:t> </a:t>
            </a:r>
            <a:r>
              <a:rPr altLang="zh-CN" lang="en-US"/>
              <a:t>of</a:t>
            </a:r>
            <a:r>
              <a:rPr altLang="zh-CN" lang="en-US"/>
              <a:t> </a:t>
            </a:r>
            <a:r>
              <a:rPr altLang="zh-CN" lang="en-US"/>
              <a:t>Economics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L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College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Kasba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urnea</a:t>
            </a:r>
            <a:endParaRPr altLang="zh-CN" lang="en-US"/>
          </a:p>
          <a:p>
            <a:r>
              <a:rPr altLang="zh-CN" lang="en-US"/>
              <a:t>C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-</a:t>
            </a:r>
            <a:r>
              <a:rPr altLang="zh-CN" lang="en-US"/>
              <a:t>B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t</a:t>
            </a:r>
            <a:r>
              <a:rPr altLang="zh-CN" lang="en-US"/>
              <a:t>-1</a:t>
            </a:r>
            <a:endParaRPr altLang="zh-CN" lang="en-US"/>
          </a:p>
          <a:p>
            <a:r>
              <a:rPr altLang="zh-CN" lang="en-US"/>
              <a:t>1</a:t>
            </a:r>
            <a:r>
              <a:rPr altLang="zh-CN" lang="en-US"/>
              <a:t>1</a:t>
            </a:r>
            <a:r>
              <a:rPr altLang="zh-CN" lang="en-US"/>
              <a:t>-</a:t>
            </a:r>
            <a:r>
              <a:rPr altLang="zh-CN" lang="en-US"/>
              <a:t>0</a:t>
            </a:r>
            <a:r>
              <a:rPr altLang="zh-CN" lang="en-US"/>
              <a:t>5</a:t>
            </a:r>
            <a:r>
              <a:rPr altLang="zh-CN" lang="en-US"/>
              <a:t>-</a:t>
            </a:r>
            <a:r>
              <a:rPr altLang="zh-CN" lang="en-US"/>
              <a:t>2</a:t>
            </a:r>
            <a:r>
              <a:rPr altLang="zh-CN" lang="en-US"/>
              <a:t>0</a:t>
            </a:r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6914"/>
            <a:ext cx="9144000" cy="6844172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5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6914"/>
            <a:ext cx="9144000" cy="6844172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5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6914"/>
            <a:ext cx="9144000" cy="6844172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69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71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73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4</dc:creator>
  <dcterms:created xsi:type="dcterms:W3CDTF">2015-05-11T22:30:45Z</dcterms:created>
  <dcterms:modified xsi:type="dcterms:W3CDTF">2020-05-09T07:31:20Z</dcterms:modified>
</cp:coreProperties>
</file>