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2A5E3"/>
          </a:solidFill>
        </p:spPr>
        <p:txBody>
          <a:bodyPr/>
          <a:p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P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Y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T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Purnia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0</a:t>
            </a:r>
            <a:r>
              <a:rPr altLang="zh-CN" lang="en-US"/>
              <a:t>8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p>
            <a:pPr indent="0" marL="0">
              <a:buNone/>
            </a:pPr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2020-05-08T02:58:07Z</dcterms:modified>
</cp:coreProperties>
</file>