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tableStyles" Target="tableStyle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0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1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2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3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5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5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2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3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8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9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1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54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55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5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5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8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3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solidFill>
            <a:srgbClr val="02A5E3"/>
          </a:solidFill>
        </p:spPr>
        <p:txBody>
          <a:bodyPr/>
          <a:p>
            <a:r>
              <a:rPr altLang="zh-CN" lang="en-US"/>
              <a:t>U</a:t>
            </a:r>
            <a:r>
              <a:rPr altLang="zh-CN" lang="en-US"/>
              <a:t>N</a:t>
            </a:r>
            <a:r>
              <a:rPr altLang="zh-CN" lang="en-US"/>
              <a:t>E</a:t>
            </a:r>
            <a:r>
              <a:rPr altLang="zh-CN" lang="en-US"/>
              <a:t>M</a:t>
            </a:r>
            <a:r>
              <a:rPr altLang="zh-CN" lang="en-US"/>
              <a:t>P</a:t>
            </a:r>
            <a:r>
              <a:rPr altLang="zh-CN" lang="en-US"/>
              <a:t>L</a:t>
            </a:r>
            <a:r>
              <a:rPr altLang="zh-CN" lang="en-US"/>
              <a:t>O</a:t>
            </a:r>
            <a:r>
              <a:rPr altLang="zh-CN" lang="en-US"/>
              <a:t>Y</a:t>
            </a:r>
            <a:r>
              <a:rPr altLang="zh-CN" lang="en-US"/>
              <a:t>M</a:t>
            </a:r>
            <a:r>
              <a:rPr altLang="zh-CN" lang="en-US"/>
              <a:t>E</a:t>
            </a:r>
            <a:r>
              <a:rPr altLang="zh-CN" lang="en-US"/>
              <a:t>M</a:t>
            </a:r>
            <a:r>
              <a:rPr altLang="zh-CN" lang="en-US"/>
              <a:t>T</a:t>
            </a:r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p>
            <a:r>
              <a:rPr altLang="zh-CN" lang="en-US"/>
              <a:t>D</a:t>
            </a:r>
            <a:r>
              <a:rPr altLang="zh-CN" lang="en-US"/>
              <a:t>o</a:t>
            </a:r>
            <a:r>
              <a:rPr altLang="zh-CN" lang="en-US"/>
              <a:t>l</a:t>
            </a:r>
            <a:r>
              <a:rPr altLang="zh-CN" lang="en-US"/>
              <a:t>ly</a:t>
            </a:r>
            <a:r>
              <a:rPr altLang="zh-CN" lang="en-US"/>
              <a:t> </a:t>
            </a:r>
            <a:r>
              <a:rPr altLang="zh-CN" lang="en-US"/>
              <a:t>Kumari</a:t>
            </a:r>
            <a:endParaRPr altLang="zh-CN" lang="en-US"/>
          </a:p>
          <a:p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p</a:t>
            </a:r>
            <a:r>
              <a:rPr altLang="zh-CN" lang="en-US"/>
              <a:t>artment</a:t>
            </a:r>
            <a:r>
              <a:rPr altLang="zh-CN" lang="en-US"/>
              <a:t> </a:t>
            </a:r>
            <a:r>
              <a:rPr altLang="zh-CN" lang="en-US"/>
              <a:t>of</a:t>
            </a:r>
            <a:r>
              <a:rPr altLang="zh-CN" lang="en-US"/>
              <a:t> </a:t>
            </a:r>
            <a:r>
              <a:rPr altLang="zh-CN" lang="en-US"/>
              <a:t>Economics</a:t>
            </a:r>
            <a:endParaRPr altLang="zh-CN" lang="en-US"/>
          </a:p>
          <a:p>
            <a:r>
              <a:rPr altLang="zh-CN" lang="en-US"/>
              <a:t>M</a:t>
            </a:r>
            <a:r>
              <a:rPr altLang="zh-CN" lang="en-US"/>
              <a:t>.</a:t>
            </a:r>
            <a:r>
              <a:rPr altLang="zh-CN" lang="en-US"/>
              <a:t>L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y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College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Kasba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Purnia</a:t>
            </a:r>
            <a:endParaRPr altLang="zh-CN" lang="en-US"/>
          </a:p>
          <a:p>
            <a:r>
              <a:rPr altLang="zh-CN" lang="en-US"/>
              <a:t>C</a:t>
            </a:r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s</a:t>
            </a:r>
            <a:r>
              <a:rPr altLang="zh-CN" lang="en-US"/>
              <a:t>-</a:t>
            </a:r>
            <a:r>
              <a:rPr altLang="zh-CN" lang="en-US"/>
              <a:t>B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t</a:t>
            </a:r>
            <a:r>
              <a:rPr altLang="zh-CN" lang="en-US"/>
              <a:t>-1</a:t>
            </a:r>
            <a:endParaRPr altLang="zh-CN" lang="en-US"/>
          </a:p>
          <a:p>
            <a:r>
              <a:rPr altLang="zh-CN" lang="en-US"/>
              <a:t>0</a:t>
            </a:r>
            <a:r>
              <a:rPr altLang="zh-CN" lang="en-US"/>
              <a:t>8</a:t>
            </a:r>
            <a:r>
              <a:rPr altLang="zh-CN" lang="en-US"/>
              <a:t>-</a:t>
            </a:r>
            <a:r>
              <a:rPr altLang="zh-CN" lang="en-US"/>
              <a:t>0</a:t>
            </a:r>
            <a:r>
              <a:rPr altLang="zh-CN" lang="en-US"/>
              <a:t>5</a:t>
            </a:r>
            <a:r>
              <a:rPr altLang="zh-CN" lang="en-US"/>
              <a:t>-</a:t>
            </a:r>
            <a:r>
              <a:rPr altLang="zh-CN" lang="en-US"/>
              <a:t>2</a:t>
            </a:r>
            <a:r>
              <a:rPr altLang="zh-CN" lang="en-US"/>
              <a:t>0</a:t>
            </a:r>
            <a:endParaRPr altLang="zh-CN"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10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60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6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p>
            <a:endParaRPr lang="en-IN"/>
          </a:p>
        </p:txBody>
      </p:sp>
      <p:sp>
        <p:nvSpPr>
          <p:cNvPr id="1048598" name="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p>
            <a:pPr indent="0" marL="0">
              <a:buNone/>
            </a:pPr>
            <a:endParaRPr lang="en-IN"/>
          </a:p>
        </p:txBody>
      </p:sp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0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2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6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8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Redmi 4</dc:creator>
  <dcterms:created xsi:type="dcterms:W3CDTF">2015-05-11T11:30:45Z</dcterms:created>
  <dcterms:modified xsi:type="dcterms:W3CDTF">2020-05-08T02:58:07Z</dcterms:modified>
</cp:coreProperties>
</file>