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/>
          <a:p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TY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Purnia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1</a:t>
            </a:r>
            <a:endParaRPr altLang="zh-CN" lang="en-US"/>
          </a:p>
          <a:p>
            <a:r>
              <a:rPr altLang="zh-CN" lang="en-US"/>
              <a:t>0</a:t>
            </a:r>
            <a:r>
              <a:rPr altLang="zh-CN" lang="en-US"/>
              <a:t>6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4" y="613011"/>
            <a:ext cx="8286750" cy="4653518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3836"/>
            <a:ext cx="8286750" cy="4653518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2020-05-06T03:16:34Z</dcterms:modified>
</cp:coreProperties>
</file>