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08" r:id="rId1"/>
  </p:sldMasterIdLst>
  <p:notesMasterIdLst>
    <p:notesMasterId r:id="rId2"/>
  </p:notesMasterIdLst>
  <p:sldIdLst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1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60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ctrTitle"/>
          </p:nvPr>
        </p:nvSpPr>
        <p:spPr>
          <a:solidFill>
            <a:srgbClr val="02A5E3"/>
          </a:solidFill>
        </p:spPr>
        <p:txBody>
          <a:bodyPr/>
          <a:p>
            <a:r>
              <a:rPr altLang="zh-CN" lang="en-US"/>
              <a:t>P</a:t>
            </a:r>
            <a:r>
              <a:rPr altLang="zh-CN" lang="en-US"/>
              <a:t>O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I</a:t>
            </a:r>
            <a:r>
              <a:rPr altLang="zh-CN" lang="en-US"/>
              <a:t>CY</a:t>
            </a:r>
            <a:r>
              <a:rPr altLang="zh-CN" lang="en-US"/>
              <a:t> 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I</a:t>
            </a:r>
            <a:r>
              <a:rPr altLang="zh-CN" lang="en-US"/>
              <a:t>N</a:t>
            </a:r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A</a:t>
            </a:r>
            <a:endParaRPr altLang="zh-CN" lang="en-US"/>
          </a:p>
        </p:txBody>
      </p:sp>
      <p:sp>
        <p:nvSpPr>
          <p:cNvPr id="1048606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 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r</a:t>
            </a:r>
            <a:r>
              <a:rPr altLang="zh-CN" lang="en-US"/>
              <a:t>n</a:t>
            </a:r>
            <a:r>
              <a:rPr altLang="zh-CN" lang="en-US"/>
              <a:t>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-1</a:t>
            </a:r>
            <a:endParaRPr altLang="zh-CN" lang="en-US"/>
          </a:p>
          <a:p>
            <a:r>
              <a:rPr altLang="zh-CN" lang="en-US"/>
              <a:t>2</a:t>
            </a:r>
            <a:r>
              <a:rPr altLang="zh-CN" lang="en-US"/>
              <a:t>7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1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6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61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9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5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1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2020-05-26T12:49:52Z</dcterms:modified>
</cp:coreProperties>
</file>